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3" r:id="rId1"/>
  </p:sldMasterIdLst>
  <p:notesMasterIdLst>
    <p:notesMasterId r:id="rId103"/>
  </p:notesMasterIdLst>
  <p:handoutMasterIdLst>
    <p:handoutMasterId r:id="rId104"/>
  </p:handoutMasterIdLst>
  <p:sldIdLst>
    <p:sldId id="307" r:id="rId2"/>
    <p:sldId id="533" r:id="rId3"/>
    <p:sldId id="836" r:id="rId4"/>
    <p:sldId id="917" r:id="rId5"/>
    <p:sldId id="309" r:id="rId6"/>
    <p:sldId id="842" r:id="rId7"/>
    <p:sldId id="843" r:id="rId8"/>
    <p:sldId id="844" r:id="rId9"/>
    <p:sldId id="848" r:id="rId10"/>
    <p:sldId id="845" r:id="rId11"/>
    <p:sldId id="315" r:id="rId12"/>
    <p:sldId id="469" r:id="rId13"/>
    <p:sldId id="749" r:id="rId14"/>
    <p:sldId id="750" r:id="rId15"/>
    <p:sldId id="849" r:id="rId16"/>
    <p:sldId id="850" r:id="rId17"/>
    <p:sldId id="751" r:id="rId18"/>
    <p:sldId id="617" r:id="rId19"/>
    <p:sldId id="918" r:id="rId20"/>
    <p:sldId id="863" r:id="rId21"/>
    <p:sldId id="868" r:id="rId22"/>
    <p:sldId id="919" r:id="rId23"/>
    <p:sldId id="874" r:id="rId24"/>
    <p:sldId id="876" r:id="rId25"/>
    <p:sldId id="875" r:id="rId26"/>
    <p:sldId id="871" r:id="rId27"/>
    <p:sldId id="477" r:id="rId28"/>
    <p:sldId id="478" r:id="rId29"/>
    <p:sldId id="882" r:id="rId30"/>
    <p:sldId id="785" r:id="rId31"/>
    <p:sldId id="879" r:id="rId32"/>
    <p:sldId id="880" r:id="rId33"/>
    <p:sldId id="883" r:id="rId34"/>
    <p:sldId id="884" r:id="rId35"/>
    <p:sldId id="892" r:id="rId36"/>
    <p:sldId id="887" r:id="rId37"/>
    <p:sldId id="920" r:id="rId38"/>
    <p:sldId id="888" r:id="rId39"/>
    <p:sldId id="889" r:id="rId40"/>
    <p:sldId id="916" r:id="rId41"/>
    <p:sldId id="657" r:id="rId42"/>
    <p:sldId id="921" r:id="rId43"/>
    <p:sldId id="816" r:id="rId44"/>
    <p:sldId id="817" r:id="rId45"/>
    <p:sldId id="818" r:id="rId46"/>
    <p:sldId id="819" r:id="rId47"/>
    <p:sldId id="893" r:id="rId48"/>
    <p:sldId id="820" r:id="rId49"/>
    <p:sldId id="821" r:id="rId50"/>
    <p:sldId id="822" r:id="rId51"/>
    <p:sldId id="823" r:id="rId52"/>
    <p:sldId id="824" r:id="rId53"/>
    <p:sldId id="825" r:id="rId54"/>
    <p:sldId id="826" r:id="rId55"/>
    <p:sldId id="894" r:id="rId56"/>
    <p:sldId id="895" r:id="rId57"/>
    <p:sldId id="896" r:id="rId58"/>
    <p:sldId id="897" r:id="rId59"/>
    <p:sldId id="898" r:id="rId60"/>
    <p:sldId id="899" r:id="rId61"/>
    <p:sldId id="900" r:id="rId62"/>
    <p:sldId id="510" r:id="rId63"/>
    <p:sldId id="922" r:id="rId64"/>
    <p:sldId id="690" r:id="rId65"/>
    <p:sldId id="691" r:id="rId66"/>
    <p:sldId id="827" r:id="rId67"/>
    <p:sldId id="693" r:id="rId68"/>
    <p:sldId id="695" r:id="rId69"/>
    <p:sldId id="696" r:id="rId70"/>
    <p:sldId id="697" r:id="rId71"/>
    <p:sldId id="700" r:id="rId72"/>
    <p:sldId id="901" r:id="rId73"/>
    <p:sldId id="923" r:id="rId74"/>
    <p:sldId id="903" r:id="rId75"/>
    <p:sldId id="702" r:id="rId76"/>
    <p:sldId id="703" r:id="rId77"/>
    <p:sldId id="704" r:id="rId78"/>
    <p:sldId id="904" r:id="rId79"/>
    <p:sldId id="905" r:id="rId80"/>
    <p:sldId id="706" r:id="rId81"/>
    <p:sldId id="906" r:id="rId82"/>
    <p:sldId id="830" r:id="rId83"/>
    <p:sldId id="710" r:id="rId84"/>
    <p:sldId id="711" r:id="rId85"/>
    <p:sldId id="712" r:id="rId86"/>
    <p:sldId id="907" r:id="rId87"/>
    <p:sldId id="924" r:id="rId88"/>
    <p:sldId id="908" r:id="rId89"/>
    <p:sldId id="714" r:id="rId90"/>
    <p:sldId id="831" r:id="rId91"/>
    <p:sldId id="925" r:id="rId92"/>
    <p:sldId id="832" r:id="rId93"/>
    <p:sldId id="717" r:id="rId94"/>
    <p:sldId id="718" r:id="rId95"/>
    <p:sldId id="926" r:id="rId96"/>
    <p:sldId id="912" r:id="rId97"/>
    <p:sldId id="913" r:id="rId98"/>
    <p:sldId id="909" r:id="rId99"/>
    <p:sldId id="914" r:id="rId100"/>
    <p:sldId id="915" r:id="rId101"/>
    <p:sldId id="441" r:id="rId102"/>
  </p:sldIdLst>
  <p:sldSz cx="12190413" cy="6859588"/>
  <p:notesSz cx="6858000" cy="9144000"/>
  <p:defaultTextStyle>
    <a:defPPr>
      <a:defRPr lang="zh-CN"/>
    </a:defPPr>
    <a:lvl1pPr marL="0" algn="l" defTabSz="121914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70" algn="l" defTabSz="121914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40" algn="l" defTabSz="121914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09" algn="l" defTabSz="121914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78" algn="l" defTabSz="121914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48" algn="l" defTabSz="121914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418" algn="l" defTabSz="121914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87" algn="l" defTabSz="121914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557" algn="l" defTabSz="121914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CCFF"/>
    <a:srgbClr val="0000CC"/>
    <a:srgbClr val="0066FF"/>
    <a:srgbClr val="0033CC"/>
    <a:srgbClr val="FFFFFF"/>
    <a:srgbClr val="292929"/>
    <a:srgbClr val="66FFFF"/>
    <a:srgbClr val="FF9900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59" autoAdjust="0"/>
    <p:restoredTop sz="92254" autoAdjust="0"/>
  </p:normalViewPr>
  <p:slideViewPr>
    <p:cSldViewPr>
      <p:cViewPr>
        <p:scale>
          <a:sx n="33" d="100"/>
          <a:sy n="33" d="100"/>
        </p:scale>
        <p:origin x="-1349" y="-734"/>
      </p:cViewPr>
      <p:guideLst>
        <p:guide orient="horz" pos="2161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4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notesMaster" Target="notesMasters/notesMaster1.xml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Relationship Id="rId4" Type="http://schemas.openxmlformats.org/officeDocument/2006/relationships/image" Target="../media/image36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image" Target="../media/image37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image" Target="../media/image46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image" Target="../media/image48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image" Target="../media/image59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image" Target="../media/image61.emf"/><Relationship Id="rId4" Type="http://schemas.openxmlformats.org/officeDocument/2006/relationships/image" Target="../media/image64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image" Target="../media/image67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image" Target="../media/image77.emf"/></Relationships>
</file>

<file path=ppt/drawings/_rels/vmlDrawing39.v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image" Target="../media/image7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image" Target="../media/image8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image" Target="../media/image85.emf"/><Relationship Id="rId1" Type="http://schemas.openxmlformats.org/officeDocument/2006/relationships/image" Target="../media/image84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91.emf"/><Relationship Id="rId1" Type="http://schemas.openxmlformats.org/officeDocument/2006/relationships/image" Target="../media/image90.e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93.emf"/><Relationship Id="rId1" Type="http://schemas.openxmlformats.org/officeDocument/2006/relationships/image" Target="../media/image92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49.vml.rels><?xml version="1.0" encoding="UTF-8" standalone="yes"?>
<Relationships xmlns="http://schemas.openxmlformats.org/package/2006/relationships"><Relationship Id="rId2" Type="http://schemas.openxmlformats.org/officeDocument/2006/relationships/image" Target="../media/image98.emf"/><Relationship Id="rId1" Type="http://schemas.openxmlformats.org/officeDocument/2006/relationships/image" Target="../media/image97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emf"/><Relationship Id="rId1" Type="http://schemas.openxmlformats.org/officeDocument/2006/relationships/image" Target="../media/image99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5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emf"/><Relationship Id="rId1" Type="http://schemas.openxmlformats.org/officeDocument/2006/relationships/image" Target="../media/image102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5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emf"/><Relationship Id="rId1" Type="http://schemas.openxmlformats.org/officeDocument/2006/relationships/image" Target="../media/image105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drawings/_rels/vmlDrawing5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image" Target="../media/image109.emf"/><Relationship Id="rId1" Type="http://schemas.openxmlformats.org/officeDocument/2006/relationships/image" Target="../media/image108.emf"/></Relationships>
</file>

<file path=ppt/drawings/_rels/vmlDrawing5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emf"/><Relationship Id="rId1" Type="http://schemas.openxmlformats.org/officeDocument/2006/relationships/image" Target="../media/image111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3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6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image" Target="../media/image116.emf"/><Relationship Id="rId1" Type="http://schemas.openxmlformats.org/officeDocument/2006/relationships/image" Target="../media/image115.emf"/><Relationship Id="rId4" Type="http://schemas.openxmlformats.org/officeDocument/2006/relationships/image" Target="../media/image118.emf"/></Relationships>
</file>

<file path=ppt/drawings/_rels/vmlDrawing6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emf"/><Relationship Id="rId1" Type="http://schemas.openxmlformats.org/officeDocument/2006/relationships/image" Target="../media/image119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6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2" Type="http://schemas.openxmlformats.org/officeDocument/2006/relationships/image" Target="../media/image123.emf"/><Relationship Id="rId1" Type="http://schemas.openxmlformats.org/officeDocument/2006/relationships/image" Target="../media/image122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6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8.emf"/><Relationship Id="rId1" Type="http://schemas.openxmlformats.org/officeDocument/2006/relationships/image" Target="../media/image127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6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2" Type="http://schemas.openxmlformats.org/officeDocument/2006/relationships/image" Target="../media/image131.emf"/><Relationship Id="rId1" Type="http://schemas.openxmlformats.org/officeDocument/2006/relationships/image" Target="../media/image130.emf"/></Relationships>
</file>

<file path=ppt/drawings/_rels/vmlDrawing6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4.emf"/><Relationship Id="rId1" Type="http://schemas.openxmlformats.org/officeDocument/2006/relationships/image" Target="../media/image133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6.emf"/></Relationships>
</file>

<file path=ppt/drawings/_rels/vmlDrawing7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emf"/><Relationship Id="rId2" Type="http://schemas.openxmlformats.org/officeDocument/2006/relationships/image" Target="../media/image138.emf"/><Relationship Id="rId1" Type="http://schemas.openxmlformats.org/officeDocument/2006/relationships/image" Target="../media/image137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0.emf"/></Relationships>
</file>

<file path=ppt/drawings/_rels/vmlDrawing7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emf"/><Relationship Id="rId2" Type="http://schemas.openxmlformats.org/officeDocument/2006/relationships/image" Target="../media/image142.emf"/><Relationship Id="rId1" Type="http://schemas.openxmlformats.org/officeDocument/2006/relationships/image" Target="../media/image141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4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5.emf"/></Relationships>
</file>

<file path=ppt/drawings/_rels/vmlDrawing7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emf"/><Relationship Id="rId2" Type="http://schemas.openxmlformats.org/officeDocument/2006/relationships/image" Target="../media/image147.emf"/><Relationship Id="rId1" Type="http://schemas.openxmlformats.org/officeDocument/2006/relationships/image" Target="../media/image146.emf"/></Relationships>
</file>

<file path=ppt/drawings/_rels/vmlDrawing7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emf"/><Relationship Id="rId2" Type="http://schemas.openxmlformats.org/officeDocument/2006/relationships/image" Target="../media/image150.emf"/><Relationship Id="rId1" Type="http://schemas.openxmlformats.org/officeDocument/2006/relationships/image" Target="../media/image149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2.emf"/></Relationships>
</file>

<file path=ppt/drawings/_rels/vmlDrawing7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emf"/><Relationship Id="rId2" Type="http://schemas.openxmlformats.org/officeDocument/2006/relationships/image" Target="../media/image155.emf"/><Relationship Id="rId1" Type="http://schemas.openxmlformats.org/officeDocument/2006/relationships/image" Target="../media/image154.emf"/><Relationship Id="rId4" Type="http://schemas.openxmlformats.org/officeDocument/2006/relationships/image" Target="../media/image157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8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image" Target="../media/image159.emf"/><Relationship Id="rId1" Type="http://schemas.openxmlformats.org/officeDocument/2006/relationships/image" Target="../media/image158.emf"/></Relationships>
</file>

<file path=ppt/drawings/_rels/vmlDrawing8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emf"/><Relationship Id="rId2" Type="http://schemas.openxmlformats.org/officeDocument/2006/relationships/image" Target="../media/image162.emf"/><Relationship Id="rId1" Type="http://schemas.openxmlformats.org/officeDocument/2006/relationships/image" Target="../media/image161.emf"/><Relationship Id="rId5" Type="http://schemas.openxmlformats.org/officeDocument/2006/relationships/image" Target="../media/image165.emf"/><Relationship Id="rId4" Type="http://schemas.openxmlformats.org/officeDocument/2006/relationships/image" Target="../media/image164.emf"/></Relationships>
</file>

<file path=ppt/drawings/_rels/vmlDrawing8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emf"/><Relationship Id="rId2" Type="http://schemas.openxmlformats.org/officeDocument/2006/relationships/image" Target="../media/image167.emf"/><Relationship Id="rId1" Type="http://schemas.openxmlformats.org/officeDocument/2006/relationships/image" Target="../media/image166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D594FB-2808-45A5-BDC8-80C0F481B27E}" type="datetimeFigureOut">
              <a:rPr lang="zh-CN" altLang="en-US" smtClean="0"/>
              <a:t>2016/2/29 Monday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5B4082-C5AE-46D0-A000-D929E8B25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669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5.tif>
</file>

<file path=ppt/media/image153.tif>
</file>

<file path=ppt/media/image2.png>
</file>

<file path=ppt/media/image3.png>
</file>

<file path=ppt/media/image4.jpeg>
</file>

<file path=ppt/media/image5.png>
</file>

<file path=ppt/media/image66.png>
</file>

<file path=ppt/media/image95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9FAA0F-2349-45DA-9EBD-9D94C9A1CFA0}" type="datetimeFigureOut">
              <a:rPr lang="zh-CN" altLang="en-US" smtClean="0"/>
              <a:t>2016/2/29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37086-15D0-443D-AF17-A3F21825C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352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4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70" algn="l" defTabSz="121914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40" algn="l" defTabSz="121914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09" algn="l" defTabSz="121914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278" algn="l" defTabSz="121914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848" algn="l" defTabSz="121914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418" algn="l" defTabSz="121914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87" algn="l" defTabSz="121914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557" algn="l" defTabSz="121914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37086-15D0-443D-AF17-A3F21825C04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304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37086-15D0-443D-AF17-A3F21825C04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304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F37086-15D0-443D-AF17-A3F21825C04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304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91taoke.com/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20472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解题探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0905" y="1"/>
            <a:ext cx="12190413" cy="634846"/>
          </a:xfrm>
          <a:prstGeom prst="rect">
            <a:avLst/>
          </a:prstGeom>
          <a:solidFill>
            <a:srgbClr val="C25C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1" y="-2"/>
            <a:ext cx="1836949" cy="634848"/>
            <a:chOff x="0" y="-2"/>
            <a:chExt cx="1377891" cy="634701"/>
          </a:xfrm>
          <a:solidFill>
            <a:srgbClr val="FFC000"/>
          </a:solidFill>
        </p:grpSpPr>
        <p:sp>
          <p:nvSpPr>
            <p:cNvPr id="4" name="矩形 3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5" name="直角三角形 4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矩形 5"/>
          <p:cNvSpPr/>
          <p:nvPr userDrawn="1"/>
        </p:nvSpPr>
        <p:spPr>
          <a:xfrm>
            <a:off x="1774726" y="36707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dirty="0" smtClean="0">
                <a:solidFill>
                  <a:schemeClr val="bg1"/>
                </a:solidFill>
                <a:latin typeface="+mj-ea"/>
                <a:ea typeface="+mj-ea"/>
              </a:rPr>
              <a:t>解题探究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文本框 39"/>
          <p:cNvSpPr txBox="1"/>
          <p:nvPr userDrawn="1"/>
        </p:nvSpPr>
        <p:spPr>
          <a:xfrm>
            <a:off x="190550" y="-87271"/>
            <a:ext cx="6480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C25C1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2</a:t>
            </a:r>
            <a:endParaRPr lang="zh-CN" altLang="en-US" sz="4800" b="1" dirty="0">
              <a:solidFill>
                <a:srgbClr val="C25C1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19824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归纳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0905" y="1"/>
            <a:ext cx="12190413" cy="634846"/>
          </a:xfrm>
          <a:prstGeom prst="rect">
            <a:avLst/>
          </a:prstGeom>
          <a:solidFill>
            <a:srgbClr val="C25C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1" y="-2"/>
            <a:ext cx="1836949" cy="634848"/>
            <a:chOff x="0" y="-2"/>
            <a:chExt cx="1377891" cy="634701"/>
          </a:xfrm>
          <a:solidFill>
            <a:srgbClr val="FFC000"/>
          </a:solidFill>
        </p:grpSpPr>
        <p:sp>
          <p:nvSpPr>
            <p:cNvPr id="4" name="矩形 3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5" name="直角三角形 4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矩形 5"/>
          <p:cNvSpPr/>
          <p:nvPr userDrawn="1"/>
        </p:nvSpPr>
        <p:spPr>
          <a:xfrm>
            <a:off x="1774726" y="36707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dirty="0" smtClean="0">
                <a:solidFill>
                  <a:schemeClr val="bg1"/>
                </a:solidFill>
                <a:latin typeface="+mj-ea"/>
                <a:ea typeface="+mj-ea"/>
              </a:rPr>
              <a:t>归纳总结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05826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反思归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0905" y="1"/>
            <a:ext cx="12190413" cy="634846"/>
          </a:xfrm>
          <a:prstGeom prst="rect">
            <a:avLst/>
          </a:prstGeom>
          <a:solidFill>
            <a:srgbClr val="C25C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1" y="-2"/>
            <a:ext cx="1836949" cy="634848"/>
            <a:chOff x="0" y="-2"/>
            <a:chExt cx="1377891" cy="634701"/>
          </a:xfrm>
          <a:solidFill>
            <a:srgbClr val="FFC000"/>
          </a:solidFill>
        </p:grpSpPr>
        <p:sp>
          <p:nvSpPr>
            <p:cNvPr id="4" name="矩形 3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5" name="直角三角形 4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矩形 5"/>
          <p:cNvSpPr/>
          <p:nvPr userDrawn="1"/>
        </p:nvSpPr>
        <p:spPr>
          <a:xfrm>
            <a:off x="1774726" y="36707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1219140" rtl="0" eaLnBrk="1" latinLnBrk="0" hangingPunct="1">
              <a:defRPr/>
            </a:pPr>
            <a:r>
              <a:rPr lang="zh-CN" altLang="en-US" sz="3200" b="1" kern="1200" dirty="0" smtClean="0">
                <a:solidFill>
                  <a:schemeClr val="bg1"/>
                </a:solidFill>
                <a:latin typeface="+mj-ea"/>
                <a:ea typeface="+mj-ea"/>
                <a:cs typeface="+mn-cs"/>
              </a:rPr>
              <a:t>反思归纳</a:t>
            </a:r>
            <a:endParaRPr lang="zh-CN" altLang="en-US" sz="3200" b="1" kern="1200" dirty="0">
              <a:solidFill>
                <a:schemeClr val="bg1"/>
              </a:solidFill>
              <a:latin typeface="+mj-ea"/>
              <a:ea typeface="+mj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26727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反思归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0905" y="1"/>
            <a:ext cx="12190413" cy="634846"/>
          </a:xfrm>
          <a:prstGeom prst="rect">
            <a:avLst/>
          </a:prstGeom>
          <a:solidFill>
            <a:srgbClr val="C25C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1" y="-2"/>
            <a:ext cx="1836949" cy="634848"/>
            <a:chOff x="0" y="-2"/>
            <a:chExt cx="1377891" cy="634701"/>
          </a:xfrm>
          <a:solidFill>
            <a:srgbClr val="FFC000"/>
          </a:solidFill>
        </p:grpSpPr>
        <p:sp>
          <p:nvSpPr>
            <p:cNvPr id="4" name="矩形 3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5" name="直角三角形 4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165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7"/>
          <p:cNvSpPr>
            <a:spLocks noChangeArrowheads="1"/>
          </p:cNvSpPr>
          <p:nvPr userDrawn="1"/>
        </p:nvSpPr>
        <p:spPr bwMode="gray">
          <a:xfrm>
            <a:off x="0" y="2216059"/>
            <a:ext cx="12190413" cy="2223023"/>
          </a:xfrm>
          <a:prstGeom prst="rect">
            <a:avLst/>
          </a:prstGeom>
          <a:solidFill>
            <a:srgbClr val="00CCFF"/>
          </a:solidFill>
          <a:ln w="9525">
            <a:noFill/>
            <a:miter lim="800000"/>
            <a:headEnd/>
            <a:tailEnd/>
          </a:ln>
        </p:spPr>
        <p:txBody>
          <a:bodyPr wrap="none" lIns="91375" tIns="45688" rIns="91375" bIns="45688" anchor="ctr"/>
          <a:lstStyle/>
          <a:p>
            <a:pPr>
              <a:defRPr/>
            </a:pPr>
            <a:endParaRPr lang="zh-CN" altLang="en-US" kern="0">
              <a:solidFill>
                <a:sysClr val="windowText" lastClr="000000"/>
              </a:solidFill>
              <a:latin typeface="Arial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3790218" y="2235464"/>
            <a:ext cx="5113300" cy="1410354"/>
          </a:xfrm>
          <a:prstGeom prst="rect">
            <a:avLst/>
          </a:prstGeom>
        </p:spPr>
        <p:txBody>
          <a:bodyPr wrap="square" lIns="91410" tIns="45704" rIns="91410" bIns="45704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730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25400" stA="30000" endPos="30000" dist="50800" dir="5400000" sy="-100000" algn="bl" rotWithShape="0"/>
                </a:effectLst>
                <a:latin typeface="微软雅黑" pitchFamily="34" charset="-122"/>
                <a:ea typeface="微软雅黑" pitchFamily="34" charset="-122"/>
              </a:rPr>
              <a:t>本课结束</a:t>
            </a:r>
            <a:endParaRPr lang="zh-CN" altLang="en-US" sz="7300" b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25400" stA="30000" endPos="30000" dist="50800" dir="5400000" sy="-100000" algn="bl" rotWithShape="0"/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标题 1"/>
          <p:cNvSpPr txBox="1">
            <a:spLocks/>
          </p:cNvSpPr>
          <p:nvPr userDrawn="1"/>
        </p:nvSpPr>
        <p:spPr>
          <a:xfrm>
            <a:off x="2793174" y="3468210"/>
            <a:ext cx="5471896" cy="1215276"/>
          </a:xfrm>
          <a:prstGeom prst="rect">
            <a:avLst/>
          </a:prstGeom>
        </p:spPr>
        <p:txBody>
          <a:bodyPr vert="horz" lIns="91412" tIns="45707" rIns="91412" bIns="45707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更多精彩内容请登录：</a:t>
            </a:r>
          </a:p>
        </p:txBody>
      </p:sp>
      <p:sp>
        <p:nvSpPr>
          <p:cNvPr id="5" name="标题 1">
            <a:hlinkClick r:id="rId2"/>
          </p:cNvPr>
          <p:cNvSpPr txBox="1">
            <a:spLocks/>
          </p:cNvSpPr>
          <p:nvPr userDrawn="1"/>
        </p:nvSpPr>
        <p:spPr>
          <a:xfrm>
            <a:off x="5896103" y="3429794"/>
            <a:ext cx="3968431" cy="1215276"/>
          </a:xfrm>
          <a:prstGeom prst="rect">
            <a:avLst/>
          </a:prstGeom>
        </p:spPr>
        <p:txBody>
          <a:bodyPr vert="horz" lIns="91412" tIns="45707" rIns="91412" bIns="45707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27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www.91taoke.com</a:t>
            </a:r>
            <a:endParaRPr lang="zh-CN" altLang="en-US" sz="27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520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34287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74640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46"/>
          <p:cNvSpPr>
            <a:spLocks noChangeArrowheads="1"/>
          </p:cNvSpPr>
          <p:nvPr userDrawn="1"/>
        </p:nvSpPr>
        <p:spPr bwMode="gray">
          <a:xfrm>
            <a:off x="-370369" y="10718"/>
            <a:ext cx="12880358" cy="61609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lIns="121898" tIns="60948" rIns="121898" bIns="60948" anchor="ctr"/>
          <a:lstStyle/>
          <a:p>
            <a:pPr algn="ctr">
              <a:defRPr/>
            </a:pPr>
            <a:endParaRPr lang="zh-CN" altLang="en-US" sz="2400" b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97922553"/>
              </p:ext>
            </p:extLst>
          </p:nvPr>
        </p:nvGraphicFramePr>
        <p:xfrm>
          <a:off x="201223" y="43238"/>
          <a:ext cx="11653880" cy="5196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420"/>
                <a:gridCol w="832420"/>
                <a:gridCol w="832420"/>
                <a:gridCol w="832420"/>
                <a:gridCol w="832420"/>
                <a:gridCol w="832420"/>
                <a:gridCol w="832420"/>
                <a:gridCol w="832420"/>
                <a:gridCol w="832420"/>
                <a:gridCol w="832420"/>
                <a:gridCol w="832420"/>
                <a:gridCol w="832420"/>
                <a:gridCol w="832420"/>
                <a:gridCol w="832420"/>
              </a:tblGrid>
              <a:tr h="519643"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50000"/>
                        </a:lnSpc>
                      </a:pPr>
                      <a:endParaRPr lang="zh-CN" altLang="en-US" sz="1900" baseline="0" dirty="0"/>
                    </a:p>
                  </a:txBody>
                  <a:tcPr marL="121904" marR="121904" marT="60974" marB="60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79077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3161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28333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F:\张丽\2015\一轮\化学\新建文件夹 (5)\第二章  第1讲-1-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3" y="13259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6877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 descr="F:\张丽\2015\一轮\化学\新建文件夹 (5)\第二章  第1讲-2-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6671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考试标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475" y="-26590"/>
            <a:ext cx="12215887" cy="68861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 descr="F:\曹瑞媛\校对\幻灯片\图片\一轮幻灯片用人教\8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475" y="-170605"/>
            <a:ext cx="12215887" cy="712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7120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考试标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0036559" y="-26590"/>
            <a:ext cx="1891295" cy="880109"/>
            <a:chOff x="11613" y="920823"/>
            <a:chExt cx="1443037" cy="733424"/>
          </a:xfrm>
        </p:grpSpPr>
        <p:pic>
          <p:nvPicPr>
            <p:cNvPr id="3" name="图片 2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13" y="920823"/>
              <a:ext cx="1443037" cy="733424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 userDrawn="1"/>
          </p:nvSpPr>
          <p:spPr>
            <a:xfrm>
              <a:off x="26176" y="991413"/>
              <a:ext cx="13150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000" dirty="0" smtClean="0">
                  <a:solidFill>
                    <a:schemeClr val="bg1"/>
                  </a:solidFill>
                  <a:latin typeface="黑体" panose="02010600030101010101" pitchFamily="2" charset="-122"/>
                  <a:ea typeface="黑体" panose="02010600030101010101" pitchFamily="2" charset="-122"/>
                </a:rPr>
                <a:t>考试标准</a:t>
              </a:r>
              <a:endParaRPr lang="zh-CN" altLang="en-US" sz="3000" dirty="0">
                <a:solidFill>
                  <a:schemeClr val="bg1"/>
                </a:solidFill>
                <a:latin typeface="黑体" panose="02010600030101010101" pitchFamily="2" charset="-122"/>
                <a:ea typeface="黑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70944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考纲要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0036562" y="-26592"/>
            <a:ext cx="1891292" cy="880109"/>
            <a:chOff x="11613" y="920823"/>
            <a:chExt cx="1443037" cy="733424"/>
          </a:xfrm>
        </p:grpSpPr>
        <p:pic>
          <p:nvPicPr>
            <p:cNvPr id="3" name="图片 2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13" y="920823"/>
              <a:ext cx="1443037" cy="733424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 userDrawn="1"/>
          </p:nvSpPr>
          <p:spPr>
            <a:xfrm>
              <a:off x="29719" y="991414"/>
              <a:ext cx="13150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indent="0" algn="l" defTabSz="1219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000" kern="1200" dirty="0" smtClean="0">
                  <a:solidFill>
                    <a:schemeClr val="bg1"/>
                  </a:solidFill>
                  <a:latin typeface="黑体" panose="02010600030101010101" pitchFamily="2" charset="-122"/>
                  <a:ea typeface="黑体" panose="02010600030101010101" pitchFamily="2" charset="-122"/>
                  <a:cs typeface="+mn-cs"/>
                </a:rPr>
                <a:t>考纲要求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2333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深度思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0036562" y="-26592"/>
            <a:ext cx="1891292" cy="880109"/>
            <a:chOff x="11613" y="920823"/>
            <a:chExt cx="1443037" cy="733424"/>
          </a:xfrm>
        </p:grpSpPr>
        <p:pic>
          <p:nvPicPr>
            <p:cNvPr id="3" name="图片 2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13" y="920823"/>
              <a:ext cx="1443037" cy="733424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 userDrawn="1"/>
          </p:nvSpPr>
          <p:spPr>
            <a:xfrm>
              <a:off x="29719" y="991414"/>
              <a:ext cx="131505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12191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000" kern="1200" dirty="0" smtClean="0">
                  <a:solidFill>
                    <a:schemeClr val="bg1"/>
                  </a:solidFill>
                  <a:latin typeface="黑体" panose="02010600030101010101" pitchFamily="2" charset="-122"/>
                  <a:ea typeface="黑体" panose="02010600030101010101" pitchFamily="2" charset="-122"/>
                  <a:cs typeface="+mn-cs"/>
                </a:rPr>
                <a:t>深度思考</a:t>
              </a:r>
              <a:endParaRPr lang="zh-CN" altLang="en-US" sz="3000" kern="1200" dirty="0">
                <a:solidFill>
                  <a:schemeClr val="bg1"/>
                </a:solidFill>
                <a:latin typeface="黑体" panose="02010600030101010101" pitchFamily="2" charset="-122"/>
                <a:ea typeface="黑体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14419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0413" cy="685958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532988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知识梳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1"/>
            <a:ext cx="12190413" cy="634846"/>
          </a:xfrm>
          <a:prstGeom prst="rect">
            <a:avLst/>
          </a:prstGeom>
          <a:solidFill>
            <a:srgbClr val="C25C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1" y="-2"/>
            <a:ext cx="1836949" cy="634848"/>
            <a:chOff x="0" y="-2"/>
            <a:chExt cx="1377891" cy="634701"/>
          </a:xfrm>
          <a:solidFill>
            <a:srgbClr val="FFC000"/>
          </a:solidFill>
        </p:grpSpPr>
        <p:sp>
          <p:nvSpPr>
            <p:cNvPr id="4" name="矩形 3"/>
            <p:cNvSpPr/>
            <p:nvPr/>
          </p:nvSpPr>
          <p:spPr>
            <a:xfrm>
              <a:off x="0" y="0"/>
              <a:ext cx="708343" cy="634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  <p:sp>
          <p:nvSpPr>
            <p:cNvPr id="5" name="直角三角形 4"/>
            <p:cNvSpPr/>
            <p:nvPr/>
          </p:nvSpPr>
          <p:spPr>
            <a:xfrm flipV="1">
              <a:off x="708342" y="-2"/>
              <a:ext cx="669549" cy="6346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矩形 5"/>
          <p:cNvSpPr/>
          <p:nvPr userDrawn="1"/>
        </p:nvSpPr>
        <p:spPr>
          <a:xfrm>
            <a:off x="1774726" y="36707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dirty="0" smtClean="0">
                <a:solidFill>
                  <a:schemeClr val="bg1"/>
                </a:solidFill>
                <a:latin typeface="+mj-ea"/>
                <a:ea typeface="+mj-ea"/>
              </a:rPr>
              <a:t>知识梳理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文本框 39"/>
          <p:cNvSpPr txBox="1"/>
          <p:nvPr userDrawn="1"/>
        </p:nvSpPr>
        <p:spPr>
          <a:xfrm>
            <a:off x="190550" y="-87271"/>
            <a:ext cx="6480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C25C1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1</a:t>
            </a:r>
            <a:endParaRPr lang="zh-CN" altLang="en-US" sz="4800" b="1" dirty="0">
              <a:solidFill>
                <a:srgbClr val="C25C1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250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27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810" r:id="rId2"/>
    <p:sldLayoutId id="2147483811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  <p:sldLayoutId id="2147483828" r:id="rId13"/>
    <p:sldLayoutId id="2147483827" r:id="rId14"/>
    <p:sldLayoutId id="2147483812" r:id="rId15"/>
    <p:sldLayoutId id="2147483813" r:id="rId16"/>
    <p:sldLayoutId id="2147483817" r:id="rId17"/>
    <p:sldLayoutId id="2147483815" r:id="rId18"/>
    <p:sldLayoutId id="2147483816" r:id="rId19"/>
  </p:sldLayoutIdLst>
  <p:timing>
    <p:tnLst>
      <p:par>
        <p:cTn id="1" dur="indefinite" restart="never" nodeType="tmRoot"/>
      </p:par>
    </p:tnLst>
  </p:timing>
  <p:txStyles>
    <p:titleStyle>
      <a:lvl1pPr algn="ctr" defTabSz="121914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8" indent="-457178" algn="l" defTabSz="121914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50" indent="-380981" algn="l" defTabSz="121914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25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493" indent="-304784" algn="l" defTabSz="121914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2" indent="-304784" algn="l" defTabSz="121914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Word___11.docx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slide" Target="slide64.xml"/><Relationship Id="rId13" Type="http://schemas.openxmlformats.org/officeDocument/2006/relationships/slide" Target="slide75.xml"/><Relationship Id="rId18" Type="http://schemas.openxmlformats.org/officeDocument/2006/relationships/slide" Target="slide85.xml"/><Relationship Id="rId26" Type="http://schemas.openxmlformats.org/officeDocument/2006/relationships/image" Target="../media/image168.emf"/><Relationship Id="rId3" Type="http://schemas.openxmlformats.org/officeDocument/2006/relationships/oleObject" Target="../embeddings/oleObject158.bin"/><Relationship Id="rId21" Type="http://schemas.openxmlformats.org/officeDocument/2006/relationships/oleObject" Target="../embeddings/oleObject159.bin"/><Relationship Id="rId7" Type="http://schemas.openxmlformats.org/officeDocument/2006/relationships/slide" Target="slide63.xml"/><Relationship Id="rId12" Type="http://schemas.openxmlformats.org/officeDocument/2006/relationships/slide" Target="slide71.xml"/><Relationship Id="rId17" Type="http://schemas.openxmlformats.org/officeDocument/2006/relationships/slide" Target="slide83.xml"/><Relationship Id="rId25" Type="http://schemas.openxmlformats.org/officeDocument/2006/relationships/package" Target="../embeddings/Microsoft_Word___160.docx"/><Relationship Id="rId2" Type="http://schemas.openxmlformats.org/officeDocument/2006/relationships/slideLayout" Target="../slideLayouts/slideLayout1.xml"/><Relationship Id="rId16" Type="http://schemas.openxmlformats.org/officeDocument/2006/relationships/slide" Target="slide82.xml"/><Relationship Id="rId20" Type="http://schemas.openxmlformats.org/officeDocument/2006/relationships/slide" Target="slide93.xml"/><Relationship Id="rId1" Type="http://schemas.openxmlformats.org/officeDocument/2006/relationships/vmlDrawing" Target="../drawings/vmlDrawing82.vml"/><Relationship Id="rId6" Type="http://schemas.openxmlformats.org/officeDocument/2006/relationships/slide" Target="slide2.xml"/><Relationship Id="rId11" Type="http://schemas.openxmlformats.org/officeDocument/2006/relationships/slide" Target="slide70.xml"/><Relationship Id="rId24" Type="http://schemas.openxmlformats.org/officeDocument/2006/relationships/oleObject" Target="../embeddings/oleObject160.bin"/><Relationship Id="rId5" Type="http://schemas.openxmlformats.org/officeDocument/2006/relationships/image" Target="../media/image166.emf"/><Relationship Id="rId15" Type="http://schemas.openxmlformats.org/officeDocument/2006/relationships/slide" Target="slide80.xml"/><Relationship Id="rId23" Type="http://schemas.openxmlformats.org/officeDocument/2006/relationships/image" Target="../media/image167.emf"/><Relationship Id="rId10" Type="http://schemas.openxmlformats.org/officeDocument/2006/relationships/slide" Target="slide68.xml"/><Relationship Id="rId19" Type="http://schemas.openxmlformats.org/officeDocument/2006/relationships/slide" Target="slide89.xml"/><Relationship Id="rId4" Type="http://schemas.openxmlformats.org/officeDocument/2006/relationships/package" Target="../embeddings/Microsoft_Word___158.docx"/><Relationship Id="rId9" Type="http://schemas.openxmlformats.org/officeDocument/2006/relationships/slide" Target="slide66.xml"/><Relationship Id="rId14" Type="http://schemas.openxmlformats.org/officeDocument/2006/relationships/slide" Target="slide77.xml"/><Relationship Id="rId22" Type="http://schemas.openxmlformats.org/officeDocument/2006/relationships/package" Target="../embeddings/Microsoft_Word___159.docx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oleObject" Target="../embeddings/oleObject12.bin"/><Relationship Id="rId7" Type="http://schemas.openxmlformats.org/officeDocument/2006/relationships/slide" Target="slide13.xml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7.vml"/><Relationship Id="rId6" Type="http://schemas.openxmlformats.org/officeDocument/2006/relationships/slide" Target="slide11.xml"/><Relationship Id="rId11" Type="http://schemas.openxmlformats.org/officeDocument/2006/relationships/slide" Target="slide12.xml"/><Relationship Id="rId5" Type="http://schemas.openxmlformats.org/officeDocument/2006/relationships/image" Target="../media/image17.emf"/><Relationship Id="rId10" Type="http://schemas.openxmlformats.org/officeDocument/2006/relationships/slide" Target="slide17.xml"/><Relationship Id="rId4" Type="http://schemas.openxmlformats.org/officeDocument/2006/relationships/package" Target="../embeddings/Microsoft_Word___12.docx"/><Relationship Id="rId9" Type="http://schemas.openxmlformats.org/officeDocument/2006/relationships/slide" Target="slide1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13" Type="http://schemas.openxmlformats.org/officeDocument/2006/relationships/slide" Target="slide17.xml"/><Relationship Id="rId3" Type="http://schemas.openxmlformats.org/officeDocument/2006/relationships/oleObject" Target="../embeddings/oleObject13.bin"/><Relationship Id="rId7" Type="http://schemas.openxmlformats.org/officeDocument/2006/relationships/package" Target="../embeddings/Microsoft_Word___14.docx"/><Relationship Id="rId12" Type="http://schemas.openxmlformats.org/officeDocument/2006/relationships/slide" Target="slide16.xml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4.bin"/><Relationship Id="rId11" Type="http://schemas.openxmlformats.org/officeDocument/2006/relationships/slide" Target="slide14.xml"/><Relationship Id="rId5" Type="http://schemas.openxmlformats.org/officeDocument/2006/relationships/image" Target="../media/image18.emf"/><Relationship Id="rId10" Type="http://schemas.openxmlformats.org/officeDocument/2006/relationships/slide" Target="slide13.xml"/><Relationship Id="rId4" Type="http://schemas.openxmlformats.org/officeDocument/2006/relationships/package" Target="../embeddings/Microsoft_Word___13.docx"/><Relationship Id="rId9" Type="http://schemas.openxmlformats.org/officeDocument/2006/relationships/slide" Target="slide1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13" Type="http://schemas.openxmlformats.org/officeDocument/2006/relationships/slide" Target="slide13.xml"/><Relationship Id="rId3" Type="http://schemas.openxmlformats.org/officeDocument/2006/relationships/oleObject" Target="../embeddings/oleObject15.bin"/><Relationship Id="rId7" Type="http://schemas.openxmlformats.org/officeDocument/2006/relationships/package" Target="../embeddings/Microsoft_Word___16.docx"/><Relationship Id="rId12" Type="http://schemas.openxmlformats.org/officeDocument/2006/relationships/slide" Target="slide11.xml"/><Relationship Id="rId2" Type="http://schemas.openxmlformats.org/officeDocument/2006/relationships/slideLayout" Target="../slideLayouts/slideLayout16.xml"/><Relationship Id="rId16" Type="http://schemas.openxmlformats.org/officeDocument/2006/relationships/slide" Target="slide17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6.bin"/><Relationship Id="rId11" Type="http://schemas.openxmlformats.org/officeDocument/2006/relationships/image" Target="../media/image22.emf"/><Relationship Id="rId5" Type="http://schemas.openxmlformats.org/officeDocument/2006/relationships/image" Target="../media/image20.emf"/><Relationship Id="rId15" Type="http://schemas.openxmlformats.org/officeDocument/2006/relationships/slide" Target="slide16.xml"/><Relationship Id="rId10" Type="http://schemas.openxmlformats.org/officeDocument/2006/relationships/package" Target="../embeddings/Microsoft_Word___17.docx"/><Relationship Id="rId4" Type="http://schemas.openxmlformats.org/officeDocument/2006/relationships/package" Target="../embeddings/Microsoft_Word___15.docx"/><Relationship Id="rId9" Type="http://schemas.openxmlformats.org/officeDocument/2006/relationships/oleObject" Target="../embeddings/oleObject17.bin"/><Relationship Id="rId1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oleObject" Target="../embeddings/oleObject18.bin"/><Relationship Id="rId7" Type="http://schemas.openxmlformats.org/officeDocument/2006/relationships/slide" Target="slide11.xml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10.vml"/><Relationship Id="rId6" Type="http://schemas.openxmlformats.org/officeDocument/2006/relationships/slide" Target="slide15.xml"/><Relationship Id="rId11" Type="http://schemas.openxmlformats.org/officeDocument/2006/relationships/slide" Target="slide17.xml"/><Relationship Id="rId5" Type="http://schemas.openxmlformats.org/officeDocument/2006/relationships/image" Target="../media/image23.emf"/><Relationship Id="rId10" Type="http://schemas.openxmlformats.org/officeDocument/2006/relationships/slide" Target="slide16.xml"/><Relationship Id="rId4" Type="http://schemas.openxmlformats.org/officeDocument/2006/relationships/package" Target="../embeddings/Microsoft_Word___18.docx"/><Relationship Id="rId9" Type="http://schemas.openxmlformats.org/officeDocument/2006/relationships/slide" Target="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13" Type="http://schemas.openxmlformats.org/officeDocument/2006/relationships/slide" Target="slide13.xml"/><Relationship Id="rId3" Type="http://schemas.openxmlformats.org/officeDocument/2006/relationships/oleObject" Target="../embeddings/oleObject19.bin"/><Relationship Id="rId7" Type="http://schemas.openxmlformats.org/officeDocument/2006/relationships/package" Target="../embeddings/Microsoft_Word___20.docx"/><Relationship Id="rId12" Type="http://schemas.openxmlformats.org/officeDocument/2006/relationships/slide" Target="slide11.xml"/><Relationship Id="rId2" Type="http://schemas.openxmlformats.org/officeDocument/2006/relationships/slideLayout" Target="../slideLayouts/slideLayout16.xml"/><Relationship Id="rId16" Type="http://schemas.openxmlformats.org/officeDocument/2006/relationships/slide" Target="slide17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20.bin"/><Relationship Id="rId11" Type="http://schemas.openxmlformats.org/officeDocument/2006/relationships/image" Target="../media/image26.emf"/><Relationship Id="rId5" Type="http://schemas.openxmlformats.org/officeDocument/2006/relationships/image" Target="../media/image24.emf"/><Relationship Id="rId15" Type="http://schemas.openxmlformats.org/officeDocument/2006/relationships/slide" Target="slide16.xml"/><Relationship Id="rId10" Type="http://schemas.openxmlformats.org/officeDocument/2006/relationships/package" Target="../embeddings/Microsoft_Word___21.docx"/><Relationship Id="rId4" Type="http://schemas.openxmlformats.org/officeDocument/2006/relationships/package" Target="../embeddings/Microsoft_Word___19.docx"/><Relationship Id="rId9" Type="http://schemas.openxmlformats.org/officeDocument/2006/relationships/oleObject" Target="../embeddings/oleObject21.bin"/><Relationship Id="rId14" Type="http://schemas.openxmlformats.org/officeDocument/2006/relationships/slide" Target="slide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13" Type="http://schemas.openxmlformats.org/officeDocument/2006/relationships/slide" Target="slide17.xml"/><Relationship Id="rId3" Type="http://schemas.openxmlformats.org/officeDocument/2006/relationships/oleObject" Target="../embeddings/oleObject22.bin"/><Relationship Id="rId7" Type="http://schemas.openxmlformats.org/officeDocument/2006/relationships/package" Target="../embeddings/Microsoft_Word___23.docx"/><Relationship Id="rId12" Type="http://schemas.openxmlformats.org/officeDocument/2006/relationships/slide" Target="slide16.xml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23.bin"/><Relationship Id="rId11" Type="http://schemas.openxmlformats.org/officeDocument/2006/relationships/slide" Target="slide14.xml"/><Relationship Id="rId5" Type="http://schemas.openxmlformats.org/officeDocument/2006/relationships/image" Target="../media/image27.emf"/><Relationship Id="rId10" Type="http://schemas.openxmlformats.org/officeDocument/2006/relationships/slide" Target="slide13.xml"/><Relationship Id="rId4" Type="http://schemas.openxmlformats.org/officeDocument/2006/relationships/package" Target="../embeddings/Microsoft_Word___22.docx"/><Relationship Id="rId9" Type="http://schemas.openxmlformats.org/officeDocument/2006/relationships/slide" Target="slide1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oleObject" Target="../embeddings/oleObject24.bin"/><Relationship Id="rId7" Type="http://schemas.openxmlformats.org/officeDocument/2006/relationships/slide" Target="slide13.xml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13.vml"/><Relationship Id="rId6" Type="http://schemas.openxmlformats.org/officeDocument/2006/relationships/slide" Target="slide11.xml"/><Relationship Id="rId5" Type="http://schemas.openxmlformats.org/officeDocument/2006/relationships/image" Target="../media/image29.emf"/><Relationship Id="rId10" Type="http://schemas.openxmlformats.org/officeDocument/2006/relationships/slide" Target="slide17.xml"/><Relationship Id="rId4" Type="http://schemas.openxmlformats.org/officeDocument/2006/relationships/package" Target="../embeddings/Microsoft_Word___24.docx"/><Relationship Id="rId9" Type="http://schemas.openxmlformats.org/officeDocument/2006/relationships/slide" Target="slide1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oleObject" Target="../embeddings/oleObject25.bin"/><Relationship Id="rId7" Type="http://schemas.openxmlformats.org/officeDocument/2006/relationships/slide" Target="slide13.xml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14.vml"/><Relationship Id="rId6" Type="http://schemas.openxmlformats.org/officeDocument/2006/relationships/slide" Target="slide11.xml"/><Relationship Id="rId5" Type="http://schemas.openxmlformats.org/officeDocument/2006/relationships/image" Target="../media/image30.emf"/><Relationship Id="rId10" Type="http://schemas.openxmlformats.org/officeDocument/2006/relationships/slide" Target="slide17.xml"/><Relationship Id="rId4" Type="http://schemas.openxmlformats.org/officeDocument/2006/relationships/package" Target="../embeddings/Microsoft_Word___25.docx"/><Relationship Id="rId9" Type="http://schemas.openxmlformats.org/officeDocument/2006/relationships/slide" Target="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slide" Target="slide62.xml"/><Relationship Id="rId5" Type="http://schemas.openxmlformats.org/officeDocument/2006/relationships/slide" Target="slide41.xml"/><Relationship Id="rId4" Type="http://schemas.openxmlformats.org/officeDocument/2006/relationships/slide" Target="slide2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15.vml"/><Relationship Id="rId6" Type="http://schemas.openxmlformats.org/officeDocument/2006/relationships/slide" Target="slide2.xml"/><Relationship Id="rId5" Type="http://schemas.openxmlformats.org/officeDocument/2006/relationships/image" Target="../media/image31.emf"/><Relationship Id="rId4" Type="http://schemas.openxmlformats.org/officeDocument/2006/relationships/package" Target="../embeddings/Microsoft_Word___26.docx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32.emf"/><Relationship Id="rId4" Type="http://schemas.openxmlformats.org/officeDocument/2006/relationships/package" Target="../embeddings/Microsoft_Word___27.docx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13" Type="http://schemas.openxmlformats.org/officeDocument/2006/relationships/package" Target="../embeddings/Microsoft_Word___31.docx"/><Relationship Id="rId3" Type="http://schemas.openxmlformats.org/officeDocument/2006/relationships/oleObject" Target="../embeddings/oleObject28.bin"/><Relationship Id="rId7" Type="http://schemas.openxmlformats.org/officeDocument/2006/relationships/package" Target="../embeddings/Microsoft_Word___29.docx"/><Relationship Id="rId12" Type="http://schemas.openxmlformats.org/officeDocument/2006/relationships/oleObject" Target="../embeddings/oleObject31.bin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29.bin"/><Relationship Id="rId11" Type="http://schemas.openxmlformats.org/officeDocument/2006/relationships/image" Target="../media/image35.emf"/><Relationship Id="rId5" Type="http://schemas.openxmlformats.org/officeDocument/2006/relationships/image" Target="../media/image33.emf"/><Relationship Id="rId10" Type="http://schemas.openxmlformats.org/officeDocument/2006/relationships/package" Target="../embeddings/Microsoft_Word___30.docx"/><Relationship Id="rId4" Type="http://schemas.openxmlformats.org/officeDocument/2006/relationships/package" Target="../embeddings/Microsoft_Word___28.docx"/><Relationship Id="rId9" Type="http://schemas.openxmlformats.org/officeDocument/2006/relationships/oleObject" Target="../embeddings/oleObject30.bin"/><Relationship Id="rId14" Type="http://schemas.openxmlformats.org/officeDocument/2006/relationships/image" Target="../media/image3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3" Type="http://schemas.openxmlformats.org/officeDocument/2006/relationships/oleObject" Target="../embeddings/oleObject32.bin"/><Relationship Id="rId7" Type="http://schemas.openxmlformats.org/officeDocument/2006/relationships/package" Target="../embeddings/Microsoft_Word___33.docx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33.bin"/><Relationship Id="rId11" Type="http://schemas.openxmlformats.org/officeDocument/2006/relationships/image" Target="../media/image39.emf"/><Relationship Id="rId5" Type="http://schemas.openxmlformats.org/officeDocument/2006/relationships/image" Target="../media/image37.emf"/><Relationship Id="rId10" Type="http://schemas.openxmlformats.org/officeDocument/2006/relationships/package" Target="../embeddings/Microsoft_Word___34.docx"/><Relationship Id="rId4" Type="http://schemas.openxmlformats.org/officeDocument/2006/relationships/package" Target="../embeddings/Microsoft_Word___32.docx"/><Relationship Id="rId9" Type="http://schemas.openxmlformats.org/officeDocument/2006/relationships/oleObject" Target="../embeddings/oleObject34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Word___35.docx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13" Type="http://schemas.openxmlformats.org/officeDocument/2006/relationships/slide" Target="slide33.xml"/><Relationship Id="rId3" Type="http://schemas.openxmlformats.org/officeDocument/2006/relationships/oleObject" Target="../embeddings/oleObject36.bin"/><Relationship Id="rId7" Type="http://schemas.openxmlformats.org/officeDocument/2006/relationships/package" Target="../embeddings/Microsoft_Word___37.docx"/><Relationship Id="rId12" Type="http://schemas.openxmlformats.org/officeDocument/2006/relationships/slide" Target="slide31.xml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0.vml"/><Relationship Id="rId6" Type="http://schemas.openxmlformats.org/officeDocument/2006/relationships/oleObject" Target="../embeddings/oleObject37.bin"/><Relationship Id="rId11" Type="http://schemas.openxmlformats.org/officeDocument/2006/relationships/slide" Target="slide29.xml"/><Relationship Id="rId5" Type="http://schemas.openxmlformats.org/officeDocument/2006/relationships/image" Target="../media/image41.emf"/><Relationship Id="rId10" Type="http://schemas.openxmlformats.org/officeDocument/2006/relationships/slide" Target="slide27.xml"/><Relationship Id="rId4" Type="http://schemas.openxmlformats.org/officeDocument/2006/relationships/package" Target="../embeddings/Microsoft_Word___36.docx"/><Relationship Id="rId9" Type="http://schemas.openxmlformats.org/officeDocument/2006/relationships/slide" Target="slide28.xml"/><Relationship Id="rId14" Type="http://schemas.openxmlformats.org/officeDocument/2006/relationships/slide" Target="slide35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slide" Target="slide29.xml"/><Relationship Id="rId3" Type="http://schemas.openxmlformats.org/officeDocument/2006/relationships/oleObject" Target="../embeddings/oleObject38.bin"/><Relationship Id="rId7" Type="http://schemas.openxmlformats.org/officeDocument/2006/relationships/package" Target="../embeddings/Microsoft_Word___39.docx"/><Relationship Id="rId12" Type="http://schemas.openxmlformats.org/officeDocument/2006/relationships/slide" Target="slide27.xml"/><Relationship Id="rId2" Type="http://schemas.openxmlformats.org/officeDocument/2006/relationships/slideLayout" Target="../slideLayouts/slideLayout16.xml"/><Relationship Id="rId16" Type="http://schemas.openxmlformats.org/officeDocument/2006/relationships/slide" Target="slide35.xml"/><Relationship Id="rId1" Type="http://schemas.openxmlformats.org/officeDocument/2006/relationships/vmlDrawing" Target="../drawings/vmlDrawing21.vml"/><Relationship Id="rId6" Type="http://schemas.openxmlformats.org/officeDocument/2006/relationships/oleObject" Target="../embeddings/oleObject39.bin"/><Relationship Id="rId11" Type="http://schemas.openxmlformats.org/officeDocument/2006/relationships/image" Target="../media/image45.emf"/><Relationship Id="rId5" Type="http://schemas.openxmlformats.org/officeDocument/2006/relationships/image" Target="../media/image43.emf"/><Relationship Id="rId15" Type="http://schemas.openxmlformats.org/officeDocument/2006/relationships/slide" Target="slide33.xml"/><Relationship Id="rId10" Type="http://schemas.openxmlformats.org/officeDocument/2006/relationships/package" Target="../embeddings/Microsoft_Word___40.docx"/><Relationship Id="rId4" Type="http://schemas.openxmlformats.org/officeDocument/2006/relationships/package" Target="../embeddings/Microsoft_Word___38.docx"/><Relationship Id="rId9" Type="http://schemas.openxmlformats.org/officeDocument/2006/relationships/oleObject" Target="../embeddings/oleObject40.bin"/><Relationship Id="rId14" Type="http://schemas.openxmlformats.org/officeDocument/2006/relationships/slide" Target="slide3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13" Type="http://schemas.openxmlformats.org/officeDocument/2006/relationships/slide" Target="slide35.xml"/><Relationship Id="rId3" Type="http://schemas.openxmlformats.org/officeDocument/2006/relationships/oleObject" Target="../embeddings/oleObject41.bin"/><Relationship Id="rId7" Type="http://schemas.openxmlformats.org/officeDocument/2006/relationships/package" Target="../embeddings/Microsoft_Word___42.docx"/><Relationship Id="rId12" Type="http://schemas.openxmlformats.org/officeDocument/2006/relationships/slide" Target="slide33.xml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22.vml"/><Relationship Id="rId6" Type="http://schemas.openxmlformats.org/officeDocument/2006/relationships/oleObject" Target="../embeddings/oleObject42.bin"/><Relationship Id="rId11" Type="http://schemas.openxmlformats.org/officeDocument/2006/relationships/slide" Target="slide31.xml"/><Relationship Id="rId5" Type="http://schemas.openxmlformats.org/officeDocument/2006/relationships/image" Target="../media/image46.emf"/><Relationship Id="rId10" Type="http://schemas.openxmlformats.org/officeDocument/2006/relationships/slide" Target="slide29.xml"/><Relationship Id="rId4" Type="http://schemas.openxmlformats.org/officeDocument/2006/relationships/package" Target="../embeddings/Microsoft_Word___41.docx"/><Relationship Id="rId9" Type="http://schemas.openxmlformats.org/officeDocument/2006/relationships/slide" Target="slide27.xml"/><Relationship Id="rId14" Type="http://schemas.openxmlformats.org/officeDocument/2006/relationships/slide" Target="slide3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13" Type="http://schemas.openxmlformats.org/officeDocument/2006/relationships/slide" Target="slide29.xml"/><Relationship Id="rId3" Type="http://schemas.openxmlformats.org/officeDocument/2006/relationships/oleObject" Target="../embeddings/oleObject43.bin"/><Relationship Id="rId7" Type="http://schemas.openxmlformats.org/officeDocument/2006/relationships/package" Target="../embeddings/Microsoft_Word___44.docx"/><Relationship Id="rId12" Type="http://schemas.openxmlformats.org/officeDocument/2006/relationships/slide" Target="slide27.xml"/><Relationship Id="rId2" Type="http://schemas.openxmlformats.org/officeDocument/2006/relationships/slideLayout" Target="../slideLayouts/slideLayout16.xml"/><Relationship Id="rId16" Type="http://schemas.openxmlformats.org/officeDocument/2006/relationships/slide" Target="slide35.xml"/><Relationship Id="rId1" Type="http://schemas.openxmlformats.org/officeDocument/2006/relationships/vmlDrawing" Target="../drawings/vmlDrawing23.vml"/><Relationship Id="rId6" Type="http://schemas.openxmlformats.org/officeDocument/2006/relationships/oleObject" Target="../embeddings/oleObject44.bin"/><Relationship Id="rId11" Type="http://schemas.openxmlformats.org/officeDocument/2006/relationships/image" Target="../media/image50.emf"/><Relationship Id="rId5" Type="http://schemas.openxmlformats.org/officeDocument/2006/relationships/image" Target="../media/image48.emf"/><Relationship Id="rId15" Type="http://schemas.openxmlformats.org/officeDocument/2006/relationships/slide" Target="slide33.xml"/><Relationship Id="rId10" Type="http://schemas.openxmlformats.org/officeDocument/2006/relationships/package" Target="../embeddings/Microsoft_Word___45.docx"/><Relationship Id="rId4" Type="http://schemas.openxmlformats.org/officeDocument/2006/relationships/package" Target="../embeddings/Microsoft_Word___43.docx"/><Relationship Id="rId9" Type="http://schemas.openxmlformats.org/officeDocument/2006/relationships/oleObject" Target="../embeddings/oleObject45.bin"/><Relationship Id="rId14" Type="http://schemas.openxmlformats.org/officeDocument/2006/relationships/slide" Target="slide3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13" Type="http://schemas.openxmlformats.org/officeDocument/2006/relationships/slide" Target="slide35.xml"/><Relationship Id="rId3" Type="http://schemas.openxmlformats.org/officeDocument/2006/relationships/oleObject" Target="../embeddings/oleObject46.bin"/><Relationship Id="rId7" Type="http://schemas.openxmlformats.org/officeDocument/2006/relationships/package" Target="../embeddings/Microsoft_Word___47.docx"/><Relationship Id="rId12" Type="http://schemas.openxmlformats.org/officeDocument/2006/relationships/slide" Target="slide33.xml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24.vml"/><Relationship Id="rId6" Type="http://schemas.openxmlformats.org/officeDocument/2006/relationships/oleObject" Target="../embeddings/oleObject47.bin"/><Relationship Id="rId11" Type="http://schemas.openxmlformats.org/officeDocument/2006/relationships/slide" Target="slide31.xml"/><Relationship Id="rId5" Type="http://schemas.openxmlformats.org/officeDocument/2006/relationships/image" Target="../media/image51.emf"/><Relationship Id="rId10" Type="http://schemas.openxmlformats.org/officeDocument/2006/relationships/slide" Target="slide29.xml"/><Relationship Id="rId4" Type="http://schemas.openxmlformats.org/officeDocument/2006/relationships/package" Target="../embeddings/Microsoft_Word___46.docx"/><Relationship Id="rId9" Type="http://schemas.openxmlformats.org/officeDocument/2006/relationships/slide" Target="slide27.xml"/><Relationship Id="rId14" Type="http://schemas.openxmlformats.org/officeDocument/2006/relationships/slide" Target="slide3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13" Type="http://schemas.openxmlformats.org/officeDocument/2006/relationships/slide" Target="slide29.xml"/><Relationship Id="rId3" Type="http://schemas.openxmlformats.org/officeDocument/2006/relationships/oleObject" Target="../embeddings/oleObject48.bin"/><Relationship Id="rId7" Type="http://schemas.openxmlformats.org/officeDocument/2006/relationships/package" Target="../embeddings/Microsoft_Word___49.docx"/><Relationship Id="rId12" Type="http://schemas.openxmlformats.org/officeDocument/2006/relationships/slide" Target="slide27.xml"/><Relationship Id="rId2" Type="http://schemas.openxmlformats.org/officeDocument/2006/relationships/slideLayout" Target="../slideLayouts/slideLayout16.xml"/><Relationship Id="rId16" Type="http://schemas.openxmlformats.org/officeDocument/2006/relationships/slide" Target="slide35.xml"/><Relationship Id="rId1" Type="http://schemas.openxmlformats.org/officeDocument/2006/relationships/vmlDrawing" Target="../drawings/vmlDrawing25.vml"/><Relationship Id="rId6" Type="http://schemas.openxmlformats.org/officeDocument/2006/relationships/oleObject" Target="../embeddings/oleObject49.bin"/><Relationship Id="rId11" Type="http://schemas.openxmlformats.org/officeDocument/2006/relationships/image" Target="../media/image55.emf"/><Relationship Id="rId5" Type="http://schemas.openxmlformats.org/officeDocument/2006/relationships/image" Target="../media/image53.emf"/><Relationship Id="rId15" Type="http://schemas.openxmlformats.org/officeDocument/2006/relationships/slide" Target="slide33.xml"/><Relationship Id="rId10" Type="http://schemas.openxmlformats.org/officeDocument/2006/relationships/package" Target="../embeddings/Microsoft_Word___50.docx"/><Relationship Id="rId4" Type="http://schemas.openxmlformats.org/officeDocument/2006/relationships/package" Target="../embeddings/Microsoft_Word___48.docx"/><Relationship Id="rId9" Type="http://schemas.openxmlformats.org/officeDocument/2006/relationships/oleObject" Target="../embeddings/oleObject50.bin"/><Relationship Id="rId14" Type="http://schemas.openxmlformats.org/officeDocument/2006/relationships/slide" Target="slide31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" Target="slide31.xml"/><Relationship Id="rId3" Type="http://schemas.openxmlformats.org/officeDocument/2006/relationships/oleObject" Target="../embeddings/oleObject51.bin"/><Relationship Id="rId7" Type="http://schemas.openxmlformats.org/officeDocument/2006/relationships/slide" Target="slide29.xml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26.vml"/><Relationship Id="rId6" Type="http://schemas.openxmlformats.org/officeDocument/2006/relationships/slide" Target="slide27.xml"/><Relationship Id="rId11" Type="http://schemas.openxmlformats.org/officeDocument/2006/relationships/slide" Target="slide34.xml"/><Relationship Id="rId5" Type="http://schemas.openxmlformats.org/officeDocument/2006/relationships/image" Target="../media/image56.emf"/><Relationship Id="rId10" Type="http://schemas.openxmlformats.org/officeDocument/2006/relationships/slide" Target="slide35.xml"/><Relationship Id="rId4" Type="http://schemas.openxmlformats.org/officeDocument/2006/relationships/package" Target="../embeddings/Microsoft_Word___51.docx"/><Relationship Id="rId9" Type="http://schemas.openxmlformats.org/officeDocument/2006/relationships/slide" Target="slide33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emf"/><Relationship Id="rId13" Type="http://schemas.openxmlformats.org/officeDocument/2006/relationships/slide" Target="slide35.xml"/><Relationship Id="rId3" Type="http://schemas.openxmlformats.org/officeDocument/2006/relationships/oleObject" Target="../embeddings/oleObject52.bin"/><Relationship Id="rId7" Type="http://schemas.openxmlformats.org/officeDocument/2006/relationships/package" Target="../embeddings/Microsoft_Word___53.docx"/><Relationship Id="rId12" Type="http://schemas.openxmlformats.org/officeDocument/2006/relationships/slide" Target="slide33.xml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27.vml"/><Relationship Id="rId6" Type="http://schemas.openxmlformats.org/officeDocument/2006/relationships/oleObject" Target="../embeddings/oleObject53.bin"/><Relationship Id="rId11" Type="http://schemas.openxmlformats.org/officeDocument/2006/relationships/slide" Target="slide31.xml"/><Relationship Id="rId5" Type="http://schemas.openxmlformats.org/officeDocument/2006/relationships/image" Target="../media/image57.emf"/><Relationship Id="rId10" Type="http://schemas.openxmlformats.org/officeDocument/2006/relationships/slide" Target="slide29.xml"/><Relationship Id="rId4" Type="http://schemas.openxmlformats.org/officeDocument/2006/relationships/package" Target="../embeddings/Microsoft_Word___52.docx"/><Relationship Id="rId9" Type="http://schemas.openxmlformats.org/officeDocument/2006/relationships/slide" Target="slide27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13" Type="http://schemas.openxmlformats.org/officeDocument/2006/relationships/slide" Target="slide35.xml"/><Relationship Id="rId3" Type="http://schemas.openxmlformats.org/officeDocument/2006/relationships/oleObject" Target="../embeddings/oleObject54.bin"/><Relationship Id="rId7" Type="http://schemas.openxmlformats.org/officeDocument/2006/relationships/package" Target="../embeddings/Microsoft_Word___55.docx"/><Relationship Id="rId12" Type="http://schemas.openxmlformats.org/officeDocument/2006/relationships/slide" Target="slide33.xml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28.vml"/><Relationship Id="rId6" Type="http://schemas.openxmlformats.org/officeDocument/2006/relationships/oleObject" Target="../embeddings/oleObject55.bin"/><Relationship Id="rId11" Type="http://schemas.openxmlformats.org/officeDocument/2006/relationships/slide" Target="slide31.xml"/><Relationship Id="rId5" Type="http://schemas.openxmlformats.org/officeDocument/2006/relationships/image" Target="../media/image59.emf"/><Relationship Id="rId10" Type="http://schemas.openxmlformats.org/officeDocument/2006/relationships/slide" Target="slide29.xml"/><Relationship Id="rId4" Type="http://schemas.openxmlformats.org/officeDocument/2006/relationships/package" Target="../embeddings/Microsoft_Word___54.docx"/><Relationship Id="rId9" Type="http://schemas.openxmlformats.org/officeDocument/2006/relationships/slide" Target="slide2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29.xml"/><Relationship Id="rId7" Type="http://schemas.openxmlformats.org/officeDocument/2006/relationships/slide" Target="slide37.xml"/><Relationship Id="rId2" Type="http://schemas.openxmlformats.org/officeDocument/2006/relationships/slide" Target="slide27.xml"/><Relationship Id="rId1" Type="http://schemas.openxmlformats.org/officeDocument/2006/relationships/slideLayout" Target="../slideLayouts/slideLayout16.xml"/><Relationship Id="rId6" Type="http://schemas.openxmlformats.org/officeDocument/2006/relationships/slide" Target="slide35.xml"/><Relationship Id="rId5" Type="http://schemas.openxmlformats.org/officeDocument/2006/relationships/slide" Target="slide33.xml"/><Relationship Id="rId4" Type="http://schemas.openxmlformats.org/officeDocument/2006/relationships/slide" Target="slide31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emf"/><Relationship Id="rId13" Type="http://schemas.openxmlformats.org/officeDocument/2006/relationships/slide" Target="slide29.xml"/><Relationship Id="rId18" Type="http://schemas.openxmlformats.org/officeDocument/2006/relationships/package" Target="../embeddings/Microsoft_Word___59.docx"/><Relationship Id="rId3" Type="http://schemas.openxmlformats.org/officeDocument/2006/relationships/oleObject" Target="../embeddings/oleObject56.bin"/><Relationship Id="rId7" Type="http://schemas.openxmlformats.org/officeDocument/2006/relationships/package" Target="../embeddings/Microsoft_Word___57.docx"/><Relationship Id="rId12" Type="http://schemas.openxmlformats.org/officeDocument/2006/relationships/slide" Target="slide27.xml"/><Relationship Id="rId17" Type="http://schemas.openxmlformats.org/officeDocument/2006/relationships/oleObject" Target="../embeddings/oleObject59.bin"/><Relationship Id="rId2" Type="http://schemas.openxmlformats.org/officeDocument/2006/relationships/slideLayout" Target="../slideLayouts/slideLayout16.xml"/><Relationship Id="rId16" Type="http://schemas.openxmlformats.org/officeDocument/2006/relationships/slide" Target="slide35.xml"/><Relationship Id="rId1" Type="http://schemas.openxmlformats.org/officeDocument/2006/relationships/vmlDrawing" Target="../drawings/vmlDrawing29.vml"/><Relationship Id="rId6" Type="http://schemas.openxmlformats.org/officeDocument/2006/relationships/oleObject" Target="../embeddings/oleObject57.bin"/><Relationship Id="rId11" Type="http://schemas.openxmlformats.org/officeDocument/2006/relationships/image" Target="../media/image63.emf"/><Relationship Id="rId5" Type="http://schemas.openxmlformats.org/officeDocument/2006/relationships/image" Target="../media/image61.emf"/><Relationship Id="rId15" Type="http://schemas.openxmlformats.org/officeDocument/2006/relationships/slide" Target="slide33.xml"/><Relationship Id="rId10" Type="http://schemas.openxmlformats.org/officeDocument/2006/relationships/package" Target="../embeddings/Microsoft_Word___58.docx"/><Relationship Id="rId19" Type="http://schemas.openxmlformats.org/officeDocument/2006/relationships/image" Target="../media/image64.emf"/><Relationship Id="rId4" Type="http://schemas.openxmlformats.org/officeDocument/2006/relationships/package" Target="../embeddings/Microsoft_Word___56.docx"/><Relationship Id="rId9" Type="http://schemas.openxmlformats.org/officeDocument/2006/relationships/oleObject" Target="../embeddings/oleObject58.bin"/><Relationship Id="rId14" Type="http://schemas.openxmlformats.org/officeDocument/2006/relationships/slide" Target="slide31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slide" Target="slide31.xml"/><Relationship Id="rId3" Type="http://schemas.openxmlformats.org/officeDocument/2006/relationships/oleObject" Target="../embeddings/oleObject60.bin"/><Relationship Id="rId7" Type="http://schemas.openxmlformats.org/officeDocument/2006/relationships/slide" Target="slide29.xml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30.vml"/><Relationship Id="rId6" Type="http://schemas.openxmlformats.org/officeDocument/2006/relationships/slide" Target="slide27.xml"/><Relationship Id="rId5" Type="http://schemas.openxmlformats.org/officeDocument/2006/relationships/image" Target="../media/image65.emf"/><Relationship Id="rId10" Type="http://schemas.openxmlformats.org/officeDocument/2006/relationships/slide" Target="slide35.xml"/><Relationship Id="rId4" Type="http://schemas.openxmlformats.org/officeDocument/2006/relationships/package" Target="../embeddings/Microsoft_Word___60.docx"/><Relationship Id="rId9" Type="http://schemas.openxmlformats.org/officeDocument/2006/relationships/slide" Target="slide3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emf"/><Relationship Id="rId5" Type="http://schemas.openxmlformats.org/officeDocument/2006/relationships/package" Target="../embeddings/Microsoft_Word___1.docx"/><Relationship Id="rId4" Type="http://schemas.openxmlformats.org/officeDocument/2006/relationships/oleObject" Target="../embeddings/oleObject1.bin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slide" Target="slide53.xml"/><Relationship Id="rId13" Type="http://schemas.openxmlformats.org/officeDocument/2006/relationships/package" Target="../embeddings/Microsoft_Word___62.docx"/><Relationship Id="rId18" Type="http://schemas.openxmlformats.org/officeDocument/2006/relationships/slide" Target="slide43.xml"/><Relationship Id="rId3" Type="http://schemas.openxmlformats.org/officeDocument/2006/relationships/slide" Target="slide42.xml"/><Relationship Id="rId7" Type="http://schemas.openxmlformats.org/officeDocument/2006/relationships/slide" Target="slide51.xml"/><Relationship Id="rId12" Type="http://schemas.openxmlformats.org/officeDocument/2006/relationships/oleObject" Target="../embeddings/oleObject62.bin"/><Relationship Id="rId17" Type="http://schemas.openxmlformats.org/officeDocument/2006/relationships/slide" Target="slide59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57.xml"/><Relationship Id="rId1" Type="http://schemas.openxmlformats.org/officeDocument/2006/relationships/vmlDrawing" Target="../drawings/vmlDrawing31.vml"/><Relationship Id="rId6" Type="http://schemas.openxmlformats.org/officeDocument/2006/relationships/slide" Target="slide48.xml"/><Relationship Id="rId11" Type="http://schemas.openxmlformats.org/officeDocument/2006/relationships/image" Target="../media/image67.emf"/><Relationship Id="rId5" Type="http://schemas.openxmlformats.org/officeDocument/2006/relationships/slide" Target="slide46.xml"/><Relationship Id="rId15" Type="http://schemas.openxmlformats.org/officeDocument/2006/relationships/slide" Target="slide55.xml"/><Relationship Id="rId10" Type="http://schemas.openxmlformats.org/officeDocument/2006/relationships/package" Target="../embeddings/Microsoft_Word___61.docx"/><Relationship Id="rId4" Type="http://schemas.openxmlformats.org/officeDocument/2006/relationships/slide" Target="slide44.xml"/><Relationship Id="rId9" Type="http://schemas.openxmlformats.org/officeDocument/2006/relationships/oleObject" Target="../embeddings/oleObject61.bin"/><Relationship Id="rId14" Type="http://schemas.openxmlformats.org/officeDocument/2006/relationships/image" Target="../media/image68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slide" Target="slide53.xml"/><Relationship Id="rId13" Type="http://schemas.openxmlformats.org/officeDocument/2006/relationships/package" Target="../embeddings/Microsoft_Word___63.docx"/><Relationship Id="rId3" Type="http://schemas.openxmlformats.org/officeDocument/2006/relationships/slide" Target="slide42.xml"/><Relationship Id="rId7" Type="http://schemas.openxmlformats.org/officeDocument/2006/relationships/slide" Target="slide51.xml"/><Relationship Id="rId12" Type="http://schemas.openxmlformats.org/officeDocument/2006/relationships/oleObject" Target="../embeddings/oleObject6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2.vml"/><Relationship Id="rId6" Type="http://schemas.openxmlformats.org/officeDocument/2006/relationships/slide" Target="slide48.xml"/><Relationship Id="rId11" Type="http://schemas.openxmlformats.org/officeDocument/2006/relationships/slide" Target="slide59.xml"/><Relationship Id="rId5" Type="http://schemas.openxmlformats.org/officeDocument/2006/relationships/slide" Target="slide46.xml"/><Relationship Id="rId10" Type="http://schemas.openxmlformats.org/officeDocument/2006/relationships/slide" Target="slide57.xml"/><Relationship Id="rId4" Type="http://schemas.openxmlformats.org/officeDocument/2006/relationships/slide" Target="slide44.xml"/><Relationship Id="rId9" Type="http://schemas.openxmlformats.org/officeDocument/2006/relationships/slide" Target="slide55.xml"/><Relationship Id="rId14" Type="http://schemas.openxmlformats.org/officeDocument/2006/relationships/image" Target="../media/image69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slide" Target="slide46.xml"/><Relationship Id="rId13" Type="http://schemas.openxmlformats.org/officeDocument/2006/relationships/slide" Target="slide57.xml"/><Relationship Id="rId3" Type="http://schemas.openxmlformats.org/officeDocument/2006/relationships/oleObject" Target="../embeddings/oleObject64.bin"/><Relationship Id="rId7" Type="http://schemas.openxmlformats.org/officeDocument/2006/relationships/slide" Target="slide44.xml"/><Relationship Id="rId12" Type="http://schemas.openxmlformats.org/officeDocument/2006/relationships/slide" Target="slide5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3.vml"/><Relationship Id="rId6" Type="http://schemas.openxmlformats.org/officeDocument/2006/relationships/slide" Target="slide42.xml"/><Relationship Id="rId11" Type="http://schemas.openxmlformats.org/officeDocument/2006/relationships/slide" Target="slide53.xml"/><Relationship Id="rId5" Type="http://schemas.openxmlformats.org/officeDocument/2006/relationships/image" Target="../media/image70.emf"/><Relationship Id="rId15" Type="http://schemas.openxmlformats.org/officeDocument/2006/relationships/slide" Target="slide45.xml"/><Relationship Id="rId10" Type="http://schemas.openxmlformats.org/officeDocument/2006/relationships/slide" Target="slide51.xml"/><Relationship Id="rId4" Type="http://schemas.openxmlformats.org/officeDocument/2006/relationships/package" Target="../embeddings/Microsoft_Word___64.docx"/><Relationship Id="rId9" Type="http://schemas.openxmlformats.org/officeDocument/2006/relationships/slide" Target="slide48.xml"/><Relationship Id="rId14" Type="http://schemas.openxmlformats.org/officeDocument/2006/relationships/slide" Target="slide59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slide" Target="slide46.xml"/><Relationship Id="rId13" Type="http://schemas.openxmlformats.org/officeDocument/2006/relationships/slide" Target="slide57.xml"/><Relationship Id="rId3" Type="http://schemas.openxmlformats.org/officeDocument/2006/relationships/oleObject" Target="../embeddings/oleObject65.bin"/><Relationship Id="rId7" Type="http://schemas.openxmlformats.org/officeDocument/2006/relationships/slide" Target="slide44.xml"/><Relationship Id="rId12" Type="http://schemas.openxmlformats.org/officeDocument/2006/relationships/slide" Target="slide5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4.vml"/><Relationship Id="rId6" Type="http://schemas.openxmlformats.org/officeDocument/2006/relationships/slide" Target="slide42.xml"/><Relationship Id="rId11" Type="http://schemas.openxmlformats.org/officeDocument/2006/relationships/slide" Target="slide53.xml"/><Relationship Id="rId5" Type="http://schemas.openxmlformats.org/officeDocument/2006/relationships/image" Target="../media/image71.emf"/><Relationship Id="rId10" Type="http://schemas.openxmlformats.org/officeDocument/2006/relationships/slide" Target="slide51.xml"/><Relationship Id="rId4" Type="http://schemas.openxmlformats.org/officeDocument/2006/relationships/package" Target="../embeddings/Microsoft_Word___65.docx"/><Relationship Id="rId9" Type="http://schemas.openxmlformats.org/officeDocument/2006/relationships/slide" Target="slide48.xml"/><Relationship Id="rId14" Type="http://schemas.openxmlformats.org/officeDocument/2006/relationships/slide" Target="slide59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slide" Target="slide46.xml"/><Relationship Id="rId13" Type="http://schemas.openxmlformats.org/officeDocument/2006/relationships/slide" Target="slide57.xml"/><Relationship Id="rId3" Type="http://schemas.openxmlformats.org/officeDocument/2006/relationships/oleObject" Target="../embeddings/oleObject66.bin"/><Relationship Id="rId7" Type="http://schemas.openxmlformats.org/officeDocument/2006/relationships/slide" Target="slide44.xml"/><Relationship Id="rId12" Type="http://schemas.openxmlformats.org/officeDocument/2006/relationships/slide" Target="slide5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5.vml"/><Relationship Id="rId6" Type="http://schemas.openxmlformats.org/officeDocument/2006/relationships/slide" Target="slide42.xml"/><Relationship Id="rId11" Type="http://schemas.openxmlformats.org/officeDocument/2006/relationships/slide" Target="slide53.xml"/><Relationship Id="rId5" Type="http://schemas.openxmlformats.org/officeDocument/2006/relationships/image" Target="../media/image72.emf"/><Relationship Id="rId15" Type="http://schemas.openxmlformats.org/officeDocument/2006/relationships/slide" Target="slide47.xml"/><Relationship Id="rId10" Type="http://schemas.openxmlformats.org/officeDocument/2006/relationships/slide" Target="slide51.xml"/><Relationship Id="rId4" Type="http://schemas.openxmlformats.org/officeDocument/2006/relationships/package" Target="../embeddings/Microsoft_Word___66.docx"/><Relationship Id="rId9" Type="http://schemas.openxmlformats.org/officeDocument/2006/relationships/slide" Target="slide48.xml"/><Relationship Id="rId14" Type="http://schemas.openxmlformats.org/officeDocument/2006/relationships/slide" Target="slide59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slide" Target="slide44.xml"/><Relationship Id="rId18" Type="http://schemas.openxmlformats.org/officeDocument/2006/relationships/slide" Target="slide55.xml"/><Relationship Id="rId3" Type="http://schemas.openxmlformats.org/officeDocument/2006/relationships/oleObject" Target="../embeddings/oleObject67.bin"/><Relationship Id="rId7" Type="http://schemas.openxmlformats.org/officeDocument/2006/relationships/package" Target="../embeddings/Microsoft_Word___68.docx"/><Relationship Id="rId12" Type="http://schemas.openxmlformats.org/officeDocument/2006/relationships/slide" Target="slide42.xml"/><Relationship Id="rId17" Type="http://schemas.openxmlformats.org/officeDocument/2006/relationships/slide" Target="slide53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51.xml"/><Relationship Id="rId20" Type="http://schemas.openxmlformats.org/officeDocument/2006/relationships/slide" Target="slide59.xml"/><Relationship Id="rId1" Type="http://schemas.openxmlformats.org/officeDocument/2006/relationships/vmlDrawing" Target="../drawings/vmlDrawing36.vml"/><Relationship Id="rId6" Type="http://schemas.openxmlformats.org/officeDocument/2006/relationships/oleObject" Target="../embeddings/oleObject68.bin"/><Relationship Id="rId11" Type="http://schemas.openxmlformats.org/officeDocument/2006/relationships/image" Target="../media/image75.emf"/><Relationship Id="rId5" Type="http://schemas.openxmlformats.org/officeDocument/2006/relationships/image" Target="../media/image73.emf"/><Relationship Id="rId15" Type="http://schemas.openxmlformats.org/officeDocument/2006/relationships/slide" Target="slide48.xml"/><Relationship Id="rId10" Type="http://schemas.openxmlformats.org/officeDocument/2006/relationships/package" Target="../embeddings/Microsoft_Word___69.docx"/><Relationship Id="rId19" Type="http://schemas.openxmlformats.org/officeDocument/2006/relationships/slide" Target="slide57.xml"/><Relationship Id="rId4" Type="http://schemas.openxmlformats.org/officeDocument/2006/relationships/package" Target="../embeddings/Microsoft_Word___67.docx"/><Relationship Id="rId9" Type="http://schemas.openxmlformats.org/officeDocument/2006/relationships/oleObject" Target="../embeddings/oleObject69.bin"/><Relationship Id="rId14" Type="http://schemas.openxmlformats.org/officeDocument/2006/relationships/slide" Target="slide46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slide" Target="slide46.xml"/><Relationship Id="rId13" Type="http://schemas.openxmlformats.org/officeDocument/2006/relationships/slide" Target="slide57.xml"/><Relationship Id="rId3" Type="http://schemas.openxmlformats.org/officeDocument/2006/relationships/oleObject" Target="../embeddings/oleObject70.bin"/><Relationship Id="rId7" Type="http://schemas.openxmlformats.org/officeDocument/2006/relationships/slide" Target="slide44.xml"/><Relationship Id="rId12" Type="http://schemas.openxmlformats.org/officeDocument/2006/relationships/slide" Target="slide5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7.vml"/><Relationship Id="rId6" Type="http://schemas.openxmlformats.org/officeDocument/2006/relationships/slide" Target="slide42.xml"/><Relationship Id="rId11" Type="http://schemas.openxmlformats.org/officeDocument/2006/relationships/slide" Target="slide53.xml"/><Relationship Id="rId5" Type="http://schemas.openxmlformats.org/officeDocument/2006/relationships/image" Target="../media/image76.emf"/><Relationship Id="rId15" Type="http://schemas.openxmlformats.org/officeDocument/2006/relationships/slide" Target="slide49.xml"/><Relationship Id="rId10" Type="http://schemas.openxmlformats.org/officeDocument/2006/relationships/slide" Target="slide51.xml"/><Relationship Id="rId4" Type="http://schemas.openxmlformats.org/officeDocument/2006/relationships/package" Target="../embeddings/Microsoft_Word___70.docx"/><Relationship Id="rId9" Type="http://schemas.openxmlformats.org/officeDocument/2006/relationships/slide" Target="slide48.xml"/><Relationship Id="rId14" Type="http://schemas.openxmlformats.org/officeDocument/2006/relationships/slide" Target="slide59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13" Type="http://schemas.openxmlformats.org/officeDocument/2006/relationships/slide" Target="slide46.xml"/><Relationship Id="rId18" Type="http://schemas.openxmlformats.org/officeDocument/2006/relationships/slide" Target="slide57.xml"/><Relationship Id="rId3" Type="http://schemas.openxmlformats.org/officeDocument/2006/relationships/oleObject" Target="../embeddings/oleObject71.bin"/><Relationship Id="rId7" Type="http://schemas.openxmlformats.org/officeDocument/2006/relationships/package" Target="../embeddings/Microsoft_Word___72.docx"/><Relationship Id="rId12" Type="http://schemas.openxmlformats.org/officeDocument/2006/relationships/slide" Target="slide44.xml"/><Relationship Id="rId17" Type="http://schemas.openxmlformats.org/officeDocument/2006/relationships/slide" Target="slide5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53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72.bin"/><Relationship Id="rId11" Type="http://schemas.openxmlformats.org/officeDocument/2006/relationships/slide" Target="slide42.xml"/><Relationship Id="rId5" Type="http://schemas.openxmlformats.org/officeDocument/2006/relationships/image" Target="../media/image77.emf"/><Relationship Id="rId15" Type="http://schemas.openxmlformats.org/officeDocument/2006/relationships/slide" Target="slide51.xml"/><Relationship Id="rId10" Type="http://schemas.openxmlformats.org/officeDocument/2006/relationships/package" Target="../embeddings/Microsoft_Word___73.docx"/><Relationship Id="rId19" Type="http://schemas.openxmlformats.org/officeDocument/2006/relationships/slide" Target="slide59.xml"/><Relationship Id="rId4" Type="http://schemas.openxmlformats.org/officeDocument/2006/relationships/package" Target="../embeddings/Microsoft_Word___71.docx"/><Relationship Id="rId9" Type="http://schemas.openxmlformats.org/officeDocument/2006/relationships/oleObject" Target="../embeddings/oleObject73.bin"/><Relationship Id="rId14" Type="http://schemas.openxmlformats.org/officeDocument/2006/relationships/slide" Target="slide4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Word___2.docx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emf"/><Relationship Id="rId13" Type="http://schemas.openxmlformats.org/officeDocument/2006/relationships/slide" Target="slide51.xml"/><Relationship Id="rId3" Type="http://schemas.openxmlformats.org/officeDocument/2006/relationships/oleObject" Target="../embeddings/oleObject74.bin"/><Relationship Id="rId7" Type="http://schemas.openxmlformats.org/officeDocument/2006/relationships/package" Target="../embeddings/Microsoft_Word___75.docx"/><Relationship Id="rId12" Type="http://schemas.openxmlformats.org/officeDocument/2006/relationships/slide" Target="slide48.xml"/><Relationship Id="rId17" Type="http://schemas.openxmlformats.org/officeDocument/2006/relationships/slide" Target="slide59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57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75.bin"/><Relationship Id="rId11" Type="http://schemas.openxmlformats.org/officeDocument/2006/relationships/slide" Target="slide46.xml"/><Relationship Id="rId5" Type="http://schemas.openxmlformats.org/officeDocument/2006/relationships/image" Target="../media/image79.emf"/><Relationship Id="rId15" Type="http://schemas.openxmlformats.org/officeDocument/2006/relationships/slide" Target="slide55.xml"/><Relationship Id="rId10" Type="http://schemas.openxmlformats.org/officeDocument/2006/relationships/slide" Target="slide44.xml"/><Relationship Id="rId4" Type="http://schemas.openxmlformats.org/officeDocument/2006/relationships/package" Target="../embeddings/Microsoft_Word___74.docx"/><Relationship Id="rId9" Type="http://schemas.openxmlformats.org/officeDocument/2006/relationships/slide" Target="slide42.xml"/><Relationship Id="rId14" Type="http://schemas.openxmlformats.org/officeDocument/2006/relationships/slide" Target="slide53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emf"/><Relationship Id="rId13" Type="http://schemas.openxmlformats.org/officeDocument/2006/relationships/slide" Target="slide51.xml"/><Relationship Id="rId18" Type="http://schemas.openxmlformats.org/officeDocument/2006/relationships/slide" Target="slide52.xml"/><Relationship Id="rId3" Type="http://schemas.openxmlformats.org/officeDocument/2006/relationships/oleObject" Target="../embeddings/oleObject76.bin"/><Relationship Id="rId7" Type="http://schemas.openxmlformats.org/officeDocument/2006/relationships/package" Target="../embeddings/Microsoft_Word___77.docx"/><Relationship Id="rId12" Type="http://schemas.openxmlformats.org/officeDocument/2006/relationships/slide" Target="slide48.xml"/><Relationship Id="rId17" Type="http://schemas.openxmlformats.org/officeDocument/2006/relationships/slide" Target="slide59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57.xml"/><Relationship Id="rId1" Type="http://schemas.openxmlformats.org/officeDocument/2006/relationships/vmlDrawing" Target="../drawings/vmlDrawing40.vml"/><Relationship Id="rId6" Type="http://schemas.openxmlformats.org/officeDocument/2006/relationships/oleObject" Target="../embeddings/oleObject77.bin"/><Relationship Id="rId11" Type="http://schemas.openxmlformats.org/officeDocument/2006/relationships/slide" Target="slide46.xml"/><Relationship Id="rId5" Type="http://schemas.openxmlformats.org/officeDocument/2006/relationships/image" Target="../media/image81.emf"/><Relationship Id="rId15" Type="http://schemas.openxmlformats.org/officeDocument/2006/relationships/slide" Target="slide55.xml"/><Relationship Id="rId10" Type="http://schemas.openxmlformats.org/officeDocument/2006/relationships/slide" Target="slide44.xml"/><Relationship Id="rId4" Type="http://schemas.openxmlformats.org/officeDocument/2006/relationships/package" Target="../embeddings/Microsoft_Word___76.docx"/><Relationship Id="rId9" Type="http://schemas.openxmlformats.org/officeDocument/2006/relationships/slide" Target="slide42.xml"/><Relationship Id="rId14" Type="http://schemas.openxmlformats.org/officeDocument/2006/relationships/slide" Target="slide53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slide" Target="slide55.xml"/><Relationship Id="rId3" Type="http://schemas.openxmlformats.org/officeDocument/2006/relationships/slide" Target="slide44.xml"/><Relationship Id="rId7" Type="http://schemas.openxmlformats.org/officeDocument/2006/relationships/slide" Target="slide53.xml"/><Relationship Id="rId2" Type="http://schemas.openxmlformats.org/officeDocument/2006/relationships/slide" Target="slide4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1.xml"/><Relationship Id="rId5" Type="http://schemas.openxmlformats.org/officeDocument/2006/relationships/slide" Target="slide48.xml"/><Relationship Id="rId10" Type="http://schemas.openxmlformats.org/officeDocument/2006/relationships/slide" Target="slide59.xml"/><Relationship Id="rId4" Type="http://schemas.openxmlformats.org/officeDocument/2006/relationships/slide" Target="slide46.xml"/><Relationship Id="rId9" Type="http://schemas.openxmlformats.org/officeDocument/2006/relationships/slide" Target="slide57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slide" Target="slide46.xml"/><Relationship Id="rId13" Type="http://schemas.openxmlformats.org/officeDocument/2006/relationships/slide" Target="slide57.xml"/><Relationship Id="rId3" Type="http://schemas.openxmlformats.org/officeDocument/2006/relationships/oleObject" Target="../embeddings/oleObject78.bin"/><Relationship Id="rId7" Type="http://schemas.openxmlformats.org/officeDocument/2006/relationships/slide" Target="slide44.xml"/><Relationship Id="rId12" Type="http://schemas.openxmlformats.org/officeDocument/2006/relationships/slide" Target="slide5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1.vml"/><Relationship Id="rId6" Type="http://schemas.openxmlformats.org/officeDocument/2006/relationships/slide" Target="slide42.xml"/><Relationship Id="rId11" Type="http://schemas.openxmlformats.org/officeDocument/2006/relationships/slide" Target="slide53.xml"/><Relationship Id="rId5" Type="http://schemas.openxmlformats.org/officeDocument/2006/relationships/image" Target="../media/image83.emf"/><Relationship Id="rId15" Type="http://schemas.openxmlformats.org/officeDocument/2006/relationships/slide" Target="slide54.xml"/><Relationship Id="rId10" Type="http://schemas.openxmlformats.org/officeDocument/2006/relationships/slide" Target="slide51.xml"/><Relationship Id="rId4" Type="http://schemas.openxmlformats.org/officeDocument/2006/relationships/package" Target="../embeddings/Microsoft_Word___78.docx"/><Relationship Id="rId9" Type="http://schemas.openxmlformats.org/officeDocument/2006/relationships/slide" Target="slide48.xml"/><Relationship Id="rId14" Type="http://schemas.openxmlformats.org/officeDocument/2006/relationships/slide" Target="slide59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emf"/><Relationship Id="rId13" Type="http://schemas.openxmlformats.org/officeDocument/2006/relationships/slide" Target="slide44.xml"/><Relationship Id="rId18" Type="http://schemas.openxmlformats.org/officeDocument/2006/relationships/slide" Target="slide55.xml"/><Relationship Id="rId3" Type="http://schemas.openxmlformats.org/officeDocument/2006/relationships/oleObject" Target="../embeddings/oleObject79.bin"/><Relationship Id="rId7" Type="http://schemas.openxmlformats.org/officeDocument/2006/relationships/package" Target="../embeddings/Microsoft_Word___80.docx"/><Relationship Id="rId12" Type="http://schemas.openxmlformats.org/officeDocument/2006/relationships/slide" Target="slide42.xml"/><Relationship Id="rId17" Type="http://schemas.openxmlformats.org/officeDocument/2006/relationships/slide" Target="slide53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51.xml"/><Relationship Id="rId20" Type="http://schemas.openxmlformats.org/officeDocument/2006/relationships/slide" Target="slide59.xml"/><Relationship Id="rId1" Type="http://schemas.openxmlformats.org/officeDocument/2006/relationships/vmlDrawing" Target="../drawings/vmlDrawing42.vml"/><Relationship Id="rId6" Type="http://schemas.openxmlformats.org/officeDocument/2006/relationships/oleObject" Target="../embeddings/oleObject80.bin"/><Relationship Id="rId11" Type="http://schemas.openxmlformats.org/officeDocument/2006/relationships/image" Target="../media/image86.emf"/><Relationship Id="rId5" Type="http://schemas.openxmlformats.org/officeDocument/2006/relationships/image" Target="../media/image84.emf"/><Relationship Id="rId15" Type="http://schemas.openxmlformats.org/officeDocument/2006/relationships/slide" Target="slide48.xml"/><Relationship Id="rId10" Type="http://schemas.openxmlformats.org/officeDocument/2006/relationships/package" Target="../embeddings/Microsoft_Word___81.docx"/><Relationship Id="rId19" Type="http://schemas.openxmlformats.org/officeDocument/2006/relationships/slide" Target="slide57.xml"/><Relationship Id="rId4" Type="http://schemas.openxmlformats.org/officeDocument/2006/relationships/package" Target="../embeddings/Microsoft_Word___79.docx"/><Relationship Id="rId9" Type="http://schemas.openxmlformats.org/officeDocument/2006/relationships/oleObject" Target="../embeddings/oleObject81.bin"/><Relationship Id="rId14" Type="http://schemas.openxmlformats.org/officeDocument/2006/relationships/slide" Target="slide46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slide" Target="slide46.xml"/><Relationship Id="rId13" Type="http://schemas.openxmlformats.org/officeDocument/2006/relationships/slide" Target="slide57.xml"/><Relationship Id="rId3" Type="http://schemas.openxmlformats.org/officeDocument/2006/relationships/oleObject" Target="../embeddings/oleObject82.bin"/><Relationship Id="rId7" Type="http://schemas.openxmlformats.org/officeDocument/2006/relationships/slide" Target="slide44.xml"/><Relationship Id="rId12" Type="http://schemas.openxmlformats.org/officeDocument/2006/relationships/slide" Target="slide5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3.vml"/><Relationship Id="rId6" Type="http://schemas.openxmlformats.org/officeDocument/2006/relationships/slide" Target="slide42.xml"/><Relationship Id="rId11" Type="http://schemas.openxmlformats.org/officeDocument/2006/relationships/slide" Target="slide53.xml"/><Relationship Id="rId5" Type="http://schemas.openxmlformats.org/officeDocument/2006/relationships/image" Target="../media/image87.emf"/><Relationship Id="rId15" Type="http://schemas.openxmlformats.org/officeDocument/2006/relationships/slide" Target="slide56.xml"/><Relationship Id="rId10" Type="http://schemas.openxmlformats.org/officeDocument/2006/relationships/slide" Target="slide51.xml"/><Relationship Id="rId4" Type="http://schemas.openxmlformats.org/officeDocument/2006/relationships/package" Target="../embeddings/Microsoft_Word___82.docx"/><Relationship Id="rId9" Type="http://schemas.openxmlformats.org/officeDocument/2006/relationships/slide" Target="slide48.xml"/><Relationship Id="rId14" Type="http://schemas.openxmlformats.org/officeDocument/2006/relationships/slide" Target="slide59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slide" Target="slide46.xml"/><Relationship Id="rId13" Type="http://schemas.openxmlformats.org/officeDocument/2006/relationships/slide" Target="slide57.xml"/><Relationship Id="rId3" Type="http://schemas.openxmlformats.org/officeDocument/2006/relationships/oleObject" Target="../embeddings/oleObject83.bin"/><Relationship Id="rId7" Type="http://schemas.openxmlformats.org/officeDocument/2006/relationships/slide" Target="slide44.xml"/><Relationship Id="rId12" Type="http://schemas.openxmlformats.org/officeDocument/2006/relationships/slide" Target="slide5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4.vml"/><Relationship Id="rId6" Type="http://schemas.openxmlformats.org/officeDocument/2006/relationships/slide" Target="slide42.xml"/><Relationship Id="rId11" Type="http://schemas.openxmlformats.org/officeDocument/2006/relationships/slide" Target="slide53.xml"/><Relationship Id="rId5" Type="http://schemas.openxmlformats.org/officeDocument/2006/relationships/image" Target="../media/image88.emf"/><Relationship Id="rId10" Type="http://schemas.openxmlformats.org/officeDocument/2006/relationships/slide" Target="slide51.xml"/><Relationship Id="rId4" Type="http://schemas.openxmlformats.org/officeDocument/2006/relationships/package" Target="../embeddings/Microsoft_Word___83.docx"/><Relationship Id="rId9" Type="http://schemas.openxmlformats.org/officeDocument/2006/relationships/slide" Target="slide48.xml"/><Relationship Id="rId14" Type="http://schemas.openxmlformats.org/officeDocument/2006/relationships/slide" Target="slide59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slide" Target="slide46.xml"/><Relationship Id="rId13" Type="http://schemas.openxmlformats.org/officeDocument/2006/relationships/slide" Target="slide57.xml"/><Relationship Id="rId3" Type="http://schemas.openxmlformats.org/officeDocument/2006/relationships/oleObject" Target="../embeddings/oleObject84.bin"/><Relationship Id="rId7" Type="http://schemas.openxmlformats.org/officeDocument/2006/relationships/slide" Target="slide44.xml"/><Relationship Id="rId12" Type="http://schemas.openxmlformats.org/officeDocument/2006/relationships/slide" Target="slide5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5.vml"/><Relationship Id="rId6" Type="http://schemas.openxmlformats.org/officeDocument/2006/relationships/slide" Target="slide42.xml"/><Relationship Id="rId11" Type="http://schemas.openxmlformats.org/officeDocument/2006/relationships/slide" Target="slide53.xml"/><Relationship Id="rId5" Type="http://schemas.openxmlformats.org/officeDocument/2006/relationships/image" Target="../media/image89.emf"/><Relationship Id="rId15" Type="http://schemas.openxmlformats.org/officeDocument/2006/relationships/slide" Target="slide58.xml"/><Relationship Id="rId10" Type="http://schemas.openxmlformats.org/officeDocument/2006/relationships/slide" Target="slide51.xml"/><Relationship Id="rId4" Type="http://schemas.openxmlformats.org/officeDocument/2006/relationships/package" Target="../embeddings/Microsoft_Word___84.docx"/><Relationship Id="rId9" Type="http://schemas.openxmlformats.org/officeDocument/2006/relationships/slide" Target="slide48.xml"/><Relationship Id="rId14" Type="http://schemas.openxmlformats.org/officeDocument/2006/relationships/slide" Target="slide59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13" Type="http://schemas.openxmlformats.org/officeDocument/2006/relationships/slide" Target="slide51.xml"/><Relationship Id="rId3" Type="http://schemas.openxmlformats.org/officeDocument/2006/relationships/oleObject" Target="../embeddings/oleObject85.bin"/><Relationship Id="rId7" Type="http://schemas.openxmlformats.org/officeDocument/2006/relationships/package" Target="../embeddings/Microsoft_Word___86.docx"/><Relationship Id="rId12" Type="http://schemas.openxmlformats.org/officeDocument/2006/relationships/slide" Target="slide48.xml"/><Relationship Id="rId17" Type="http://schemas.openxmlformats.org/officeDocument/2006/relationships/slide" Target="slide59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57.xml"/><Relationship Id="rId1" Type="http://schemas.openxmlformats.org/officeDocument/2006/relationships/vmlDrawing" Target="../drawings/vmlDrawing46.vml"/><Relationship Id="rId6" Type="http://schemas.openxmlformats.org/officeDocument/2006/relationships/oleObject" Target="../embeddings/oleObject86.bin"/><Relationship Id="rId11" Type="http://schemas.openxmlformats.org/officeDocument/2006/relationships/slide" Target="slide46.xml"/><Relationship Id="rId5" Type="http://schemas.openxmlformats.org/officeDocument/2006/relationships/image" Target="../media/image90.emf"/><Relationship Id="rId15" Type="http://schemas.openxmlformats.org/officeDocument/2006/relationships/slide" Target="slide55.xml"/><Relationship Id="rId10" Type="http://schemas.openxmlformats.org/officeDocument/2006/relationships/slide" Target="slide44.xml"/><Relationship Id="rId4" Type="http://schemas.openxmlformats.org/officeDocument/2006/relationships/package" Target="../embeddings/Microsoft_Word___85.docx"/><Relationship Id="rId9" Type="http://schemas.openxmlformats.org/officeDocument/2006/relationships/slide" Target="slide42.xml"/><Relationship Id="rId14" Type="http://schemas.openxmlformats.org/officeDocument/2006/relationships/slide" Target="slide53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88.docx"/><Relationship Id="rId13" Type="http://schemas.openxmlformats.org/officeDocument/2006/relationships/slide" Target="slide42.xml"/><Relationship Id="rId18" Type="http://schemas.openxmlformats.org/officeDocument/2006/relationships/slide" Target="slide53.xml"/><Relationship Id="rId3" Type="http://schemas.openxmlformats.org/officeDocument/2006/relationships/image" Target="../media/image95.tif"/><Relationship Id="rId21" Type="http://schemas.openxmlformats.org/officeDocument/2006/relationships/slide" Target="slide59.xml"/><Relationship Id="rId7" Type="http://schemas.openxmlformats.org/officeDocument/2006/relationships/oleObject" Target="../embeddings/oleObject88.bin"/><Relationship Id="rId12" Type="http://schemas.openxmlformats.org/officeDocument/2006/relationships/image" Target="../media/image94.emf"/><Relationship Id="rId17" Type="http://schemas.openxmlformats.org/officeDocument/2006/relationships/slide" Target="slide51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48.xml"/><Relationship Id="rId20" Type="http://schemas.openxmlformats.org/officeDocument/2006/relationships/slide" Target="slide57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92.emf"/><Relationship Id="rId11" Type="http://schemas.openxmlformats.org/officeDocument/2006/relationships/package" Target="../embeddings/Microsoft_Word___89.docx"/><Relationship Id="rId5" Type="http://schemas.openxmlformats.org/officeDocument/2006/relationships/package" Target="../embeddings/Microsoft_Word___87.docx"/><Relationship Id="rId15" Type="http://schemas.openxmlformats.org/officeDocument/2006/relationships/slide" Target="slide46.xml"/><Relationship Id="rId10" Type="http://schemas.openxmlformats.org/officeDocument/2006/relationships/oleObject" Target="../embeddings/oleObject89.bin"/><Relationship Id="rId19" Type="http://schemas.openxmlformats.org/officeDocument/2006/relationships/slide" Target="slide55.xml"/><Relationship Id="rId4" Type="http://schemas.openxmlformats.org/officeDocument/2006/relationships/oleObject" Target="../embeddings/oleObject87.bin"/><Relationship Id="rId9" Type="http://schemas.openxmlformats.org/officeDocument/2006/relationships/image" Target="../media/image93.emf"/><Relationship Id="rId14" Type="http://schemas.openxmlformats.org/officeDocument/2006/relationships/slide" Target="slide4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slide" Target="slide46.xml"/><Relationship Id="rId13" Type="http://schemas.openxmlformats.org/officeDocument/2006/relationships/slide" Target="slide57.xml"/><Relationship Id="rId3" Type="http://schemas.openxmlformats.org/officeDocument/2006/relationships/oleObject" Target="../embeddings/oleObject90.bin"/><Relationship Id="rId7" Type="http://schemas.openxmlformats.org/officeDocument/2006/relationships/slide" Target="slide44.xml"/><Relationship Id="rId12" Type="http://schemas.openxmlformats.org/officeDocument/2006/relationships/slide" Target="slide5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2.xml"/><Relationship Id="rId1" Type="http://schemas.openxmlformats.org/officeDocument/2006/relationships/vmlDrawing" Target="../drawings/vmlDrawing48.vml"/><Relationship Id="rId6" Type="http://schemas.openxmlformats.org/officeDocument/2006/relationships/slide" Target="slide42.xml"/><Relationship Id="rId11" Type="http://schemas.openxmlformats.org/officeDocument/2006/relationships/slide" Target="slide53.xml"/><Relationship Id="rId5" Type="http://schemas.openxmlformats.org/officeDocument/2006/relationships/image" Target="../media/image96.emf"/><Relationship Id="rId15" Type="http://schemas.openxmlformats.org/officeDocument/2006/relationships/slide" Target="slide61.xml"/><Relationship Id="rId10" Type="http://schemas.openxmlformats.org/officeDocument/2006/relationships/slide" Target="slide51.xml"/><Relationship Id="rId4" Type="http://schemas.openxmlformats.org/officeDocument/2006/relationships/package" Target="../embeddings/Microsoft_Word___90.docx"/><Relationship Id="rId9" Type="http://schemas.openxmlformats.org/officeDocument/2006/relationships/slide" Target="slide48.xml"/><Relationship Id="rId14" Type="http://schemas.openxmlformats.org/officeDocument/2006/relationships/slide" Target="slide59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slide" Target="slide46.xml"/><Relationship Id="rId13" Type="http://schemas.openxmlformats.org/officeDocument/2006/relationships/slide" Target="slide57.xml"/><Relationship Id="rId18" Type="http://schemas.openxmlformats.org/officeDocument/2006/relationships/image" Target="../media/image98.emf"/><Relationship Id="rId3" Type="http://schemas.openxmlformats.org/officeDocument/2006/relationships/oleObject" Target="../embeddings/oleObject91.bin"/><Relationship Id="rId7" Type="http://schemas.openxmlformats.org/officeDocument/2006/relationships/slide" Target="slide44.xml"/><Relationship Id="rId12" Type="http://schemas.openxmlformats.org/officeDocument/2006/relationships/slide" Target="slide55.xml"/><Relationship Id="rId17" Type="http://schemas.openxmlformats.org/officeDocument/2006/relationships/package" Target="../embeddings/Microsoft_Word___92.docx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92.bin"/><Relationship Id="rId1" Type="http://schemas.openxmlformats.org/officeDocument/2006/relationships/vmlDrawing" Target="../drawings/vmlDrawing49.vml"/><Relationship Id="rId6" Type="http://schemas.openxmlformats.org/officeDocument/2006/relationships/slide" Target="slide42.xml"/><Relationship Id="rId11" Type="http://schemas.openxmlformats.org/officeDocument/2006/relationships/slide" Target="slide53.xml"/><Relationship Id="rId5" Type="http://schemas.openxmlformats.org/officeDocument/2006/relationships/image" Target="../media/image97.emf"/><Relationship Id="rId15" Type="http://schemas.openxmlformats.org/officeDocument/2006/relationships/slide" Target="slide2.xml"/><Relationship Id="rId10" Type="http://schemas.openxmlformats.org/officeDocument/2006/relationships/slide" Target="slide51.xml"/><Relationship Id="rId4" Type="http://schemas.openxmlformats.org/officeDocument/2006/relationships/package" Target="../embeddings/Microsoft_Word___91.docx"/><Relationship Id="rId9" Type="http://schemas.openxmlformats.org/officeDocument/2006/relationships/slide" Target="slide48.xml"/><Relationship Id="rId14" Type="http://schemas.openxmlformats.org/officeDocument/2006/relationships/slide" Target="slide5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slide" Target="slide71.xml"/><Relationship Id="rId13" Type="http://schemas.openxmlformats.org/officeDocument/2006/relationships/slide" Target="slide83.xml"/><Relationship Id="rId18" Type="http://schemas.openxmlformats.org/officeDocument/2006/relationships/package" Target="../embeddings/Microsoft_Word___93.docx"/><Relationship Id="rId3" Type="http://schemas.openxmlformats.org/officeDocument/2006/relationships/slide" Target="slide63.xml"/><Relationship Id="rId21" Type="http://schemas.openxmlformats.org/officeDocument/2006/relationships/package" Target="../embeddings/Microsoft_Word___94.docx"/><Relationship Id="rId7" Type="http://schemas.openxmlformats.org/officeDocument/2006/relationships/slide" Target="slide70.xml"/><Relationship Id="rId12" Type="http://schemas.openxmlformats.org/officeDocument/2006/relationships/slide" Target="slide82.xml"/><Relationship Id="rId17" Type="http://schemas.openxmlformats.org/officeDocument/2006/relationships/oleObject" Target="../embeddings/oleObject93.bin"/><Relationship Id="rId2" Type="http://schemas.openxmlformats.org/officeDocument/2006/relationships/slideLayout" Target="../slideLayouts/slideLayout1.xml"/><Relationship Id="rId16" Type="http://schemas.openxmlformats.org/officeDocument/2006/relationships/slide" Target="slide93.xml"/><Relationship Id="rId20" Type="http://schemas.openxmlformats.org/officeDocument/2006/relationships/oleObject" Target="../embeddings/oleObject94.bin"/><Relationship Id="rId1" Type="http://schemas.openxmlformats.org/officeDocument/2006/relationships/vmlDrawing" Target="../drawings/vmlDrawing50.vml"/><Relationship Id="rId6" Type="http://schemas.openxmlformats.org/officeDocument/2006/relationships/slide" Target="slide68.xml"/><Relationship Id="rId11" Type="http://schemas.openxmlformats.org/officeDocument/2006/relationships/slide" Target="slide80.xml"/><Relationship Id="rId5" Type="http://schemas.openxmlformats.org/officeDocument/2006/relationships/slide" Target="slide66.xml"/><Relationship Id="rId15" Type="http://schemas.openxmlformats.org/officeDocument/2006/relationships/slide" Target="slide89.xml"/><Relationship Id="rId10" Type="http://schemas.openxmlformats.org/officeDocument/2006/relationships/slide" Target="slide77.xml"/><Relationship Id="rId19" Type="http://schemas.openxmlformats.org/officeDocument/2006/relationships/image" Target="../media/image99.emf"/><Relationship Id="rId4" Type="http://schemas.openxmlformats.org/officeDocument/2006/relationships/slide" Target="slide64.xml"/><Relationship Id="rId9" Type="http://schemas.openxmlformats.org/officeDocument/2006/relationships/slide" Target="slide75.xml"/><Relationship Id="rId14" Type="http://schemas.openxmlformats.org/officeDocument/2006/relationships/slide" Target="slide85.xml"/><Relationship Id="rId22" Type="http://schemas.openxmlformats.org/officeDocument/2006/relationships/image" Target="../media/image100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95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slide" Target="slide65.xml"/><Relationship Id="rId1" Type="http://schemas.openxmlformats.org/officeDocument/2006/relationships/vmlDrawing" Target="../drawings/vmlDrawing51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01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95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13" Type="http://schemas.openxmlformats.org/officeDocument/2006/relationships/slide" Target="slide70.xml"/><Relationship Id="rId18" Type="http://schemas.openxmlformats.org/officeDocument/2006/relationships/slide" Target="slide82.xml"/><Relationship Id="rId3" Type="http://schemas.openxmlformats.org/officeDocument/2006/relationships/oleObject" Target="../embeddings/oleObject96.bin"/><Relationship Id="rId21" Type="http://schemas.openxmlformats.org/officeDocument/2006/relationships/slide" Target="slide89.xml"/><Relationship Id="rId7" Type="http://schemas.openxmlformats.org/officeDocument/2006/relationships/package" Target="../embeddings/Microsoft_Word___97.docx"/><Relationship Id="rId12" Type="http://schemas.openxmlformats.org/officeDocument/2006/relationships/slide" Target="slide68.xml"/><Relationship Id="rId17" Type="http://schemas.openxmlformats.org/officeDocument/2006/relationships/slide" Target="slide80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77.xml"/><Relationship Id="rId20" Type="http://schemas.openxmlformats.org/officeDocument/2006/relationships/slide" Target="slide85.xml"/><Relationship Id="rId1" Type="http://schemas.openxmlformats.org/officeDocument/2006/relationships/vmlDrawing" Target="../drawings/vmlDrawing52.vml"/><Relationship Id="rId6" Type="http://schemas.openxmlformats.org/officeDocument/2006/relationships/oleObject" Target="../embeddings/oleObject97.bin"/><Relationship Id="rId11" Type="http://schemas.openxmlformats.org/officeDocument/2006/relationships/slide" Target="slide66.xml"/><Relationship Id="rId5" Type="http://schemas.openxmlformats.org/officeDocument/2006/relationships/image" Target="../media/image102.emf"/><Relationship Id="rId15" Type="http://schemas.openxmlformats.org/officeDocument/2006/relationships/slide" Target="slide75.xml"/><Relationship Id="rId10" Type="http://schemas.openxmlformats.org/officeDocument/2006/relationships/slide" Target="slide64.xml"/><Relationship Id="rId19" Type="http://schemas.openxmlformats.org/officeDocument/2006/relationships/slide" Target="slide83.xml"/><Relationship Id="rId4" Type="http://schemas.openxmlformats.org/officeDocument/2006/relationships/package" Target="../embeddings/Microsoft_Word___96.docx"/><Relationship Id="rId9" Type="http://schemas.openxmlformats.org/officeDocument/2006/relationships/slide" Target="slide63.xml"/><Relationship Id="rId14" Type="http://schemas.openxmlformats.org/officeDocument/2006/relationships/slide" Target="slide71.xml"/><Relationship Id="rId22" Type="http://schemas.openxmlformats.org/officeDocument/2006/relationships/slide" Target="slide93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98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slide" Target="slide67.xml"/><Relationship Id="rId1" Type="http://schemas.openxmlformats.org/officeDocument/2006/relationships/vmlDrawing" Target="../drawings/vmlDrawing53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04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98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slide" Target="slide70.xml"/><Relationship Id="rId18" Type="http://schemas.openxmlformats.org/officeDocument/2006/relationships/slide" Target="slide82.xml"/><Relationship Id="rId3" Type="http://schemas.openxmlformats.org/officeDocument/2006/relationships/oleObject" Target="../embeddings/oleObject99.bin"/><Relationship Id="rId21" Type="http://schemas.openxmlformats.org/officeDocument/2006/relationships/slide" Target="slide89.xml"/><Relationship Id="rId7" Type="http://schemas.openxmlformats.org/officeDocument/2006/relationships/package" Target="../embeddings/Microsoft_Word___100.docx"/><Relationship Id="rId12" Type="http://schemas.openxmlformats.org/officeDocument/2006/relationships/slide" Target="slide68.xml"/><Relationship Id="rId17" Type="http://schemas.openxmlformats.org/officeDocument/2006/relationships/slide" Target="slide80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77.xml"/><Relationship Id="rId20" Type="http://schemas.openxmlformats.org/officeDocument/2006/relationships/slide" Target="slide85.xml"/><Relationship Id="rId1" Type="http://schemas.openxmlformats.org/officeDocument/2006/relationships/vmlDrawing" Target="../drawings/vmlDrawing54.vml"/><Relationship Id="rId6" Type="http://schemas.openxmlformats.org/officeDocument/2006/relationships/oleObject" Target="../embeddings/oleObject100.bin"/><Relationship Id="rId11" Type="http://schemas.openxmlformats.org/officeDocument/2006/relationships/slide" Target="slide66.xml"/><Relationship Id="rId5" Type="http://schemas.openxmlformats.org/officeDocument/2006/relationships/image" Target="../media/image105.emf"/><Relationship Id="rId15" Type="http://schemas.openxmlformats.org/officeDocument/2006/relationships/slide" Target="slide75.xml"/><Relationship Id="rId10" Type="http://schemas.openxmlformats.org/officeDocument/2006/relationships/slide" Target="slide64.xml"/><Relationship Id="rId19" Type="http://schemas.openxmlformats.org/officeDocument/2006/relationships/slide" Target="slide83.xml"/><Relationship Id="rId4" Type="http://schemas.openxmlformats.org/officeDocument/2006/relationships/package" Target="../embeddings/Microsoft_Word___99.docx"/><Relationship Id="rId9" Type="http://schemas.openxmlformats.org/officeDocument/2006/relationships/slide" Target="slide63.xml"/><Relationship Id="rId14" Type="http://schemas.openxmlformats.org/officeDocument/2006/relationships/slide" Target="slide71.xml"/><Relationship Id="rId22" Type="http://schemas.openxmlformats.org/officeDocument/2006/relationships/slide" Target="slide93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01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slide" Target="slide69.xml"/><Relationship Id="rId1" Type="http://schemas.openxmlformats.org/officeDocument/2006/relationships/vmlDrawing" Target="../drawings/vmlDrawing55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07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01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9.emf"/><Relationship Id="rId13" Type="http://schemas.openxmlformats.org/officeDocument/2006/relationships/slide" Target="slide64.xml"/><Relationship Id="rId18" Type="http://schemas.openxmlformats.org/officeDocument/2006/relationships/slide" Target="slide75.xml"/><Relationship Id="rId3" Type="http://schemas.openxmlformats.org/officeDocument/2006/relationships/oleObject" Target="../embeddings/oleObject102.bin"/><Relationship Id="rId21" Type="http://schemas.openxmlformats.org/officeDocument/2006/relationships/slide" Target="slide82.xml"/><Relationship Id="rId7" Type="http://schemas.openxmlformats.org/officeDocument/2006/relationships/package" Target="../embeddings/Microsoft_Word___103.docx"/><Relationship Id="rId12" Type="http://schemas.openxmlformats.org/officeDocument/2006/relationships/slide" Target="slide63.xml"/><Relationship Id="rId17" Type="http://schemas.openxmlformats.org/officeDocument/2006/relationships/slide" Target="slide71.xml"/><Relationship Id="rId25" Type="http://schemas.openxmlformats.org/officeDocument/2006/relationships/slide" Target="slide93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70.xml"/><Relationship Id="rId20" Type="http://schemas.openxmlformats.org/officeDocument/2006/relationships/slide" Target="slide80.xml"/><Relationship Id="rId1" Type="http://schemas.openxmlformats.org/officeDocument/2006/relationships/vmlDrawing" Target="../drawings/vmlDrawing56.vml"/><Relationship Id="rId6" Type="http://schemas.openxmlformats.org/officeDocument/2006/relationships/oleObject" Target="../embeddings/oleObject103.bin"/><Relationship Id="rId11" Type="http://schemas.openxmlformats.org/officeDocument/2006/relationships/image" Target="../media/image110.emf"/><Relationship Id="rId24" Type="http://schemas.openxmlformats.org/officeDocument/2006/relationships/slide" Target="slide89.xml"/><Relationship Id="rId5" Type="http://schemas.openxmlformats.org/officeDocument/2006/relationships/image" Target="../media/image108.emf"/><Relationship Id="rId15" Type="http://schemas.openxmlformats.org/officeDocument/2006/relationships/slide" Target="slide68.xml"/><Relationship Id="rId23" Type="http://schemas.openxmlformats.org/officeDocument/2006/relationships/slide" Target="slide85.xml"/><Relationship Id="rId10" Type="http://schemas.openxmlformats.org/officeDocument/2006/relationships/package" Target="../embeddings/Microsoft_Word___104.docx"/><Relationship Id="rId19" Type="http://schemas.openxmlformats.org/officeDocument/2006/relationships/slide" Target="slide77.xml"/><Relationship Id="rId4" Type="http://schemas.openxmlformats.org/officeDocument/2006/relationships/package" Target="../embeddings/Microsoft_Word___102.docx"/><Relationship Id="rId9" Type="http://schemas.openxmlformats.org/officeDocument/2006/relationships/oleObject" Target="../embeddings/oleObject104.bin"/><Relationship Id="rId14" Type="http://schemas.openxmlformats.org/officeDocument/2006/relationships/slide" Target="slide66.xml"/><Relationship Id="rId22" Type="http://schemas.openxmlformats.org/officeDocument/2006/relationships/slide" Target="slide8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oleObject" Target="../embeddings/oleObject3.bin"/><Relationship Id="rId7" Type="http://schemas.openxmlformats.org/officeDocument/2006/relationships/package" Target="../embeddings/Microsoft_Word___4.docx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10.emf"/><Relationship Id="rId5" Type="http://schemas.openxmlformats.org/officeDocument/2006/relationships/image" Target="../media/image8.emf"/><Relationship Id="rId10" Type="http://schemas.openxmlformats.org/officeDocument/2006/relationships/package" Target="../embeddings/Microsoft_Word___5.docx"/><Relationship Id="rId4" Type="http://schemas.openxmlformats.org/officeDocument/2006/relationships/package" Target="../embeddings/Microsoft_Word___3.docx"/><Relationship Id="rId9" Type="http://schemas.openxmlformats.org/officeDocument/2006/relationships/oleObject" Target="../embeddings/oleObject5.bin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emf"/><Relationship Id="rId13" Type="http://schemas.openxmlformats.org/officeDocument/2006/relationships/slide" Target="slide70.xml"/><Relationship Id="rId18" Type="http://schemas.openxmlformats.org/officeDocument/2006/relationships/slide" Target="slide82.xml"/><Relationship Id="rId3" Type="http://schemas.openxmlformats.org/officeDocument/2006/relationships/oleObject" Target="../embeddings/oleObject105.bin"/><Relationship Id="rId21" Type="http://schemas.openxmlformats.org/officeDocument/2006/relationships/slide" Target="slide89.xml"/><Relationship Id="rId7" Type="http://schemas.openxmlformats.org/officeDocument/2006/relationships/package" Target="../embeddings/Microsoft_Word___106.docx"/><Relationship Id="rId12" Type="http://schemas.openxmlformats.org/officeDocument/2006/relationships/slide" Target="slide68.xml"/><Relationship Id="rId17" Type="http://schemas.openxmlformats.org/officeDocument/2006/relationships/slide" Target="slide80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77.xml"/><Relationship Id="rId20" Type="http://schemas.openxmlformats.org/officeDocument/2006/relationships/slide" Target="slide85.xml"/><Relationship Id="rId1" Type="http://schemas.openxmlformats.org/officeDocument/2006/relationships/vmlDrawing" Target="../drawings/vmlDrawing57.vml"/><Relationship Id="rId6" Type="http://schemas.openxmlformats.org/officeDocument/2006/relationships/oleObject" Target="../embeddings/oleObject106.bin"/><Relationship Id="rId11" Type="http://schemas.openxmlformats.org/officeDocument/2006/relationships/slide" Target="slide66.xml"/><Relationship Id="rId5" Type="http://schemas.openxmlformats.org/officeDocument/2006/relationships/image" Target="../media/image111.emf"/><Relationship Id="rId15" Type="http://schemas.openxmlformats.org/officeDocument/2006/relationships/slide" Target="slide75.xml"/><Relationship Id="rId10" Type="http://schemas.openxmlformats.org/officeDocument/2006/relationships/slide" Target="slide64.xml"/><Relationship Id="rId19" Type="http://schemas.openxmlformats.org/officeDocument/2006/relationships/slide" Target="slide83.xml"/><Relationship Id="rId4" Type="http://schemas.openxmlformats.org/officeDocument/2006/relationships/package" Target="../embeddings/Microsoft_Word___105.docx"/><Relationship Id="rId9" Type="http://schemas.openxmlformats.org/officeDocument/2006/relationships/slide" Target="slide63.xml"/><Relationship Id="rId14" Type="http://schemas.openxmlformats.org/officeDocument/2006/relationships/slide" Target="slide71.xml"/><Relationship Id="rId22" Type="http://schemas.openxmlformats.org/officeDocument/2006/relationships/slide" Target="slide93.xml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07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1" Type="http://schemas.openxmlformats.org/officeDocument/2006/relationships/vmlDrawing" Target="../drawings/vmlDrawing58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13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07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08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slide" Target="slide73.xml"/><Relationship Id="rId1" Type="http://schemas.openxmlformats.org/officeDocument/2006/relationships/vmlDrawing" Target="../drawings/vmlDrawing59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14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08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26" Type="http://schemas.openxmlformats.org/officeDocument/2006/relationships/oleObject" Target="../embeddings/oleObject112.bin"/><Relationship Id="rId3" Type="http://schemas.openxmlformats.org/officeDocument/2006/relationships/oleObject" Target="../embeddings/oleObject109.bin"/><Relationship Id="rId21" Type="http://schemas.openxmlformats.org/officeDocument/2006/relationships/package" Target="../embeddings/Microsoft_Word___110.docx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5" Type="http://schemas.openxmlformats.org/officeDocument/2006/relationships/image" Target="../media/image117.emf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oleObject" Target="../embeddings/oleObject110.bin"/><Relationship Id="rId1" Type="http://schemas.openxmlformats.org/officeDocument/2006/relationships/vmlDrawing" Target="../drawings/vmlDrawing60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24" Type="http://schemas.openxmlformats.org/officeDocument/2006/relationships/package" Target="../embeddings/Microsoft_Word___111.docx"/><Relationship Id="rId5" Type="http://schemas.openxmlformats.org/officeDocument/2006/relationships/image" Target="../media/image115.emf"/><Relationship Id="rId15" Type="http://schemas.openxmlformats.org/officeDocument/2006/relationships/slide" Target="slide82.xml"/><Relationship Id="rId23" Type="http://schemas.openxmlformats.org/officeDocument/2006/relationships/oleObject" Target="../embeddings/oleObject111.bin"/><Relationship Id="rId28" Type="http://schemas.openxmlformats.org/officeDocument/2006/relationships/image" Target="../media/image118.emf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09.docx"/><Relationship Id="rId9" Type="http://schemas.openxmlformats.org/officeDocument/2006/relationships/slide" Target="slide68.xml"/><Relationship Id="rId14" Type="http://schemas.openxmlformats.org/officeDocument/2006/relationships/slide" Target="slide80.xml"/><Relationship Id="rId22" Type="http://schemas.openxmlformats.org/officeDocument/2006/relationships/image" Target="../media/image116.emf"/><Relationship Id="rId27" Type="http://schemas.openxmlformats.org/officeDocument/2006/relationships/package" Target="../embeddings/Microsoft_Word___112.docx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13.bin"/><Relationship Id="rId21" Type="http://schemas.openxmlformats.org/officeDocument/2006/relationships/package" Target="../embeddings/Microsoft_Word___114.docx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oleObject" Target="../embeddings/oleObject114.bin"/><Relationship Id="rId1" Type="http://schemas.openxmlformats.org/officeDocument/2006/relationships/vmlDrawing" Target="../drawings/vmlDrawing61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19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13.docx"/><Relationship Id="rId9" Type="http://schemas.openxmlformats.org/officeDocument/2006/relationships/slide" Target="slide68.xml"/><Relationship Id="rId14" Type="http://schemas.openxmlformats.org/officeDocument/2006/relationships/slide" Target="slide80.xml"/><Relationship Id="rId22" Type="http://schemas.openxmlformats.org/officeDocument/2006/relationships/image" Target="../media/image120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15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slide" Target="slide76.xml"/><Relationship Id="rId1" Type="http://schemas.openxmlformats.org/officeDocument/2006/relationships/vmlDrawing" Target="../drawings/vmlDrawing62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21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15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3.emf"/><Relationship Id="rId13" Type="http://schemas.openxmlformats.org/officeDocument/2006/relationships/slide" Target="slide64.xml"/><Relationship Id="rId18" Type="http://schemas.openxmlformats.org/officeDocument/2006/relationships/slide" Target="slide75.xml"/><Relationship Id="rId3" Type="http://schemas.openxmlformats.org/officeDocument/2006/relationships/oleObject" Target="../embeddings/oleObject116.bin"/><Relationship Id="rId21" Type="http://schemas.openxmlformats.org/officeDocument/2006/relationships/slide" Target="slide82.xml"/><Relationship Id="rId7" Type="http://schemas.openxmlformats.org/officeDocument/2006/relationships/package" Target="../embeddings/Microsoft_Word___117.docx"/><Relationship Id="rId12" Type="http://schemas.openxmlformats.org/officeDocument/2006/relationships/slide" Target="slide63.xml"/><Relationship Id="rId17" Type="http://schemas.openxmlformats.org/officeDocument/2006/relationships/slide" Target="slide71.xml"/><Relationship Id="rId25" Type="http://schemas.openxmlformats.org/officeDocument/2006/relationships/slide" Target="slide93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70.xml"/><Relationship Id="rId20" Type="http://schemas.openxmlformats.org/officeDocument/2006/relationships/slide" Target="slide80.xml"/><Relationship Id="rId1" Type="http://schemas.openxmlformats.org/officeDocument/2006/relationships/vmlDrawing" Target="../drawings/vmlDrawing63.vml"/><Relationship Id="rId6" Type="http://schemas.openxmlformats.org/officeDocument/2006/relationships/oleObject" Target="../embeddings/oleObject117.bin"/><Relationship Id="rId11" Type="http://schemas.openxmlformats.org/officeDocument/2006/relationships/image" Target="../media/image124.emf"/><Relationship Id="rId24" Type="http://schemas.openxmlformats.org/officeDocument/2006/relationships/slide" Target="slide89.xml"/><Relationship Id="rId5" Type="http://schemas.openxmlformats.org/officeDocument/2006/relationships/image" Target="../media/image122.emf"/><Relationship Id="rId15" Type="http://schemas.openxmlformats.org/officeDocument/2006/relationships/slide" Target="slide68.xml"/><Relationship Id="rId23" Type="http://schemas.openxmlformats.org/officeDocument/2006/relationships/slide" Target="slide85.xml"/><Relationship Id="rId10" Type="http://schemas.openxmlformats.org/officeDocument/2006/relationships/package" Target="../embeddings/Microsoft_Word___118.docx"/><Relationship Id="rId19" Type="http://schemas.openxmlformats.org/officeDocument/2006/relationships/slide" Target="slide77.xml"/><Relationship Id="rId4" Type="http://schemas.openxmlformats.org/officeDocument/2006/relationships/package" Target="../embeddings/Microsoft_Word___116.docx"/><Relationship Id="rId9" Type="http://schemas.openxmlformats.org/officeDocument/2006/relationships/oleObject" Target="../embeddings/oleObject118.bin"/><Relationship Id="rId14" Type="http://schemas.openxmlformats.org/officeDocument/2006/relationships/slide" Target="slide66.xml"/><Relationship Id="rId22" Type="http://schemas.openxmlformats.org/officeDocument/2006/relationships/slide" Target="slide83.xml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slide" Target="slide71.xml"/><Relationship Id="rId13" Type="http://schemas.openxmlformats.org/officeDocument/2006/relationships/slide" Target="slide83.xml"/><Relationship Id="rId3" Type="http://schemas.openxmlformats.org/officeDocument/2006/relationships/slide" Target="slide63.xml"/><Relationship Id="rId7" Type="http://schemas.openxmlformats.org/officeDocument/2006/relationships/slide" Target="slide70.xml"/><Relationship Id="rId12" Type="http://schemas.openxmlformats.org/officeDocument/2006/relationships/slide" Target="slide82.xml"/><Relationship Id="rId2" Type="http://schemas.openxmlformats.org/officeDocument/2006/relationships/image" Target="../media/image125.tif"/><Relationship Id="rId16" Type="http://schemas.openxmlformats.org/officeDocument/2006/relationships/slide" Target="slide9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8.xml"/><Relationship Id="rId11" Type="http://schemas.openxmlformats.org/officeDocument/2006/relationships/slide" Target="slide80.xml"/><Relationship Id="rId5" Type="http://schemas.openxmlformats.org/officeDocument/2006/relationships/slide" Target="slide66.xml"/><Relationship Id="rId15" Type="http://schemas.openxmlformats.org/officeDocument/2006/relationships/slide" Target="slide89.xml"/><Relationship Id="rId10" Type="http://schemas.openxmlformats.org/officeDocument/2006/relationships/slide" Target="slide77.xml"/><Relationship Id="rId4" Type="http://schemas.openxmlformats.org/officeDocument/2006/relationships/slide" Target="slide64.xml"/><Relationship Id="rId9" Type="http://schemas.openxmlformats.org/officeDocument/2006/relationships/slide" Target="slide75.xml"/><Relationship Id="rId14" Type="http://schemas.openxmlformats.org/officeDocument/2006/relationships/slide" Target="slide85.xml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19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slide" Target="slide79.xml"/><Relationship Id="rId1" Type="http://schemas.openxmlformats.org/officeDocument/2006/relationships/vmlDrawing" Target="../drawings/vmlDrawing64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26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19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emf"/><Relationship Id="rId13" Type="http://schemas.openxmlformats.org/officeDocument/2006/relationships/slide" Target="slide70.xml"/><Relationship Id="rId18" Type="http://schemas.openxmlformats.org/officeDocument/2006/relationships/slide" Target="slide82.xml"/><Relationship Id="rId3" Type="http://schemas.openxmlformats.org/officeDocument/2006/relationships/oleObject" Target="../embeddings/oleObject120.bin"/><Relationship Id="rId21" Type="http://schemas.openxmlformats.org/officeDocument/2006/relationships/slide" Target="slide89.xml"/><Relationship Id="rId7" Type="http://schemas.openxmlformats.org/officeDocument/2006/relationships/package" Target="../embeddings/Microsoft_Word___121.docx"/><Relationship Id="rId12" Type="http://schemas.openxmlformats.org/officeDocument/2006/relationships/slide" Target="slide68.xml"/><Relationship Id="rId17" Type="http://schemas.openxmlformats.org/officeDocument/2006/relationships/slide" Target="slide80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77.xml"/><Relationship Id="rId20" Type="http://schemas.openxmlformats.org/officeDocument/2006/relationships/slide" Target="slide85.xml"/><Relationship Id="rId1" Type="http://schemas.openxmlformats.org/officeDocument/2006/relationships/vmlDrawing" Target="../drawings/vmlDrawing65.vml"/><Relationship Id="rId6" Type="http://schemas.openxmlformats.org/officeDocument/2006/relationships/oleObject" Target="../embeddings/oleObject121.bin"/><Relationship Id="rId11" Type="http://schemas.openxmlformats.org/officeDocument/2006/relationships/slide" Target="slide66.xml"/><Relationship Id="rId5" Type="http://schemas.openxmlformats.org/officeDocument/2006/relationships/image" Target="../media/image127.emf"/><Relationship Id="rId15" Type="http://schemas.openxmlformats.org/officeDocument/2006/relationships/slide" Target="slide75.xml"/><Relationship Id="rId10" Type="http://schemas.openxmlformats.org/officeDocument/2006/relationships/slide" Target="slide64.xml"/><Relationship Id="rId19" Type="http://schemas.openxmlformats.org/officeDocument/2006/relationships/slide" Target="slide83.xml"/><Relationship Id="rId4" Type="http://schemas.openxmlformats.org/officeDocument/2006/relationships/package" Target="../embeddings/Microsoft_Word___120.docx"/><Relationship Id="rId9" Type="http://schemas.openxmlformats.org/officeDocument/2006/relationships/slide" Target="slide63.xml"/><Relationship Id="rId14" Type="http://schemas.openxmlformats.org/officeDocument/2006/relationships/slide" Target="slide71.xml"/><Relationship Id="rId22" Type="http://schemas.openxmlformats.org/officeDocument/2006/relationships/slide" Target="slide9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oleObject" Target="../embeddings/oleObject6.bin"/><Relationship Id="rId7" Type="http://schemas.openxmlformats.org/officeDocument/2006/relationships/package" Target="../embeddings/Microsoft_Word___7.docx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__6.docx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22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slide" Target="slide81.xml"/><Relationship Id="rId1" Type="http://schemas.openxmlformats.org/officeDocument/2006/relationships/vmlDrawing" Target="../drawings/vmlDrawing66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29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22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23.bin"/><Relationship Id="rId21" Type="http://schemas.openxmlformats.org/officeDocument/2006/relationships/package" Target="../embeddings/Microsoft_Word___124.docx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5" Type="http://schemas.openxmlformats.org/officeDocument/2006/relationships/image" Target="../media/image132.emf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oleObject" Target="../embeddings/oleObject124.bin"/><Relationship Id="rId1" Type="http://schemas.openxmlformats.org/officeDocument/2006/relationships/vmlDrawing" Target="../drawings/vmlDrawing67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24" Type="http://schemas.openxmlformats.org/officeDocument/2006/relationships/package" Target="../embeddings/Microsoft_Word___125.docx"/><Relationship Id="rId5" Type="http://schemas.openxmlformats.org/officeDocument/2006/relationships/image" Target="../media/image130.emf"/><Relationship Id="rId15" Type="http://schemas.openxmlformats.org/officeDocument/2006/relationships/slide" Target="slide82.xml"/><Relationship Id="rId23" Type="http://schemas.openxmlformats.org/officeDocument/2006/relationships/oleObject" Target="../embeddings/oleObject125.bin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23.docx"/><Relationship Id="rId9" Type="http://schemas.openxmlformats.org/officeDocument/2006/relationships/slide" Target="slide68.xml"/><Relationship Id="rId14" Type="http://schemas.openxmlformats.org/officeDocument/2006/relationships/slide" Target="slide80.xml"/><Relationship Id="rId22" Type="http://schemas.openxmlformats.org/officeDocument/2006/relationships/image" Target="../media/image131.emf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emf"/><Relationship Id="rId13" Type="http://schemas.openxmlformats.org/officeDocument/2006/relationships/slide" Target="slide70.xml"/><Relationship Id="rId18" Type="http://schemas.openxmlformats.org/officeDocument/2006/relationships/slide" Target="slide82.xml"/><Relationship Id="rId3" Type="http://schemas.openxmlformats.org/officeDocument/2006/relationships/oleObject" Target="../embeddings/oleObject126.bin"/><Relationship Id="rId21" Type="http://schemas.openxmlformats.org/officeDocument/2006/relationships/slide" Target="slide89.xml"/><Relationship Id="rId7" Type="http://schemas.openxmlformats.org/officeDocument/2006/relationships/package" Target="../embeddings/Microsoft_Word___127.docx"/><Relationship Id="rId12" Type="http://schemas.openxmlformats.org/officeDocument/2006/relationships/slide" Target="slide68.xml"/><Relationship Id="rId17" Type="http://schemas.openxmlformats.org/officeDocument/2006/relationships/slide" Target="slide80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77.xml"/><Relationship Id="rId20" Type="http://schemas.openxmlformats.org/officeDocument/2006/relationships/slide" Target="slide85.xml"/><Relationship Id="rId1" Type="http://schemas.openxmlformats.org/officeDocument/2006/relationships/vmlDrawing" Target="../drawings/vmlDrawing68.vml"/><Relationship Id="rId6" Type="http://schemas.openxmlformats.org/officeDocument/2006/relationships/oleObject" Target="../embeddings/oleObject127.bin"/><Relationship Id="rId11" Type="http://schemas.openxmlformats.org/officeDocument/2006/relationships/slide" Target="slide66.xml"/><Relationship Id="rId5" Type="http://schemas.openxmlformats.org/officeDocument/2006/relationships/image" Target="../media/image133.emf"/><Relationship Id="rId15" Type="http://schemas.openxmlformats.org/officeDocument/2006/relationships/slide" Target="slide75.xml"/><Relationship Id="rId10" Type="http://schemas.openxmlformats.org/officeDocument/2006/relationships/slide" Target="slide64.xml"/><Relationship Id="rId19" Type="http://schemas.openxmlformats.org/officeDocument/2006/relationships/slide" Target="slide83.xml"/><Relationship Id="rId4" Type="http://schemas.openxmlformats.org/officeDocument/2006/relationships/package" Target="../embeddings/Microsoft_Word___126.docx"/><Relationship Id="rId9" Type="http://schemas.openxmlformats.org/officeDocument/2006/relationships/slide" Target="slide63.xml"/><Relationship Id="rId14" Type="http://schemas.openxmlformats.org/officeDocument/2006/relationships/slide" Target="slide71.xml"/><Relationship Id="rId22" Type="http://schemas.openxmlformats.org/officeDocument/2006/relationships/slide" Target="slide93.xml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28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slide" Target="slide84.xml"/><Relationship Id="rId1" Type="http://schemas.openxmlformats.org/officeDocument/2006/relationships/vmlDrawing" Target="../drawings/vmlDrawing69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35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28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29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1" Type="http://schemas.openxmlformats.org/officeDocument/2006/relationships/vmlDrawing" Target="../drawings/vmlDrawing70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36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29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8.emf"/><Relationship Id="rId13" Type="http://schemas.openxmlformats.org/officeDocument/2006/relationships/slide" Target="slide64.xml"/><Relationship Id="rId18" Type="http://schemas.openxmlformats.org/officeDocument/2006/relationships/slide" Target="slide75.xml"/><Relationship Id="rId3" Type="http://schemas.openxmlformats.org/officeDocument/2006/relationships/oleObject" Target="../embeddings/oleObject130.bin"/><Relationship Id="rId21" Type="http://schemas.openxmlformats.org/officeDocument/2006/relationships/slide" Target="slide82.xml"/><Relationship Id="rId7" Type="http://schemas.openxmlformats.org/officeDocument/2006/relationships/package" Target="../embeddings/Microsoft_Word___131.docx"/><Relationship Id="rId12" Type="http://schemas.openxmlformats.org/officeDocument/2006/relationships/slide" Target="slide63.xml"/><Relationship Id="rId17" Type="http://schemas.openxmlformats.org/officeDocument/2006/relationships/slide" Target="slide71.xml"/><Relationship Id="rId25" Type="http://schemas.openxmlformats.org/officeDocument/2006/relationships/slide" Target="slide93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70.xml"/><Relationship Id="rId20" Type="http://schemas.openxmlformats.org/officeDocument/2006/relationships/slide" Target="slide80.xml"/><Relationship Id="rId1" Type="http://schemas.openxmlformats.org/officeDocument/2006/relationships/vmlDrawing" Target="../drawings/vmlDrawing71.vml"/><Relationship Id="rId6" Type="http://schemas.openxmlformats.org/officeDocument/2006/relationships/oleObject" Target="../embeddings/oleObject131.bin"/><Relationship Id="rId11" Type="http://schemas.openxmlformats.org/officeDocument/2006/relationships/image" Target="../media/image139.emf"/><Relationship Id="rId24" Type="http://schemas.openxmlformats.org/officeDocument/2006/relationships/slide" Target="slide89.xml"/><Relationship Id="rId5" Type="http://schemas.openxmlformats.org/officeDocument/2006/relationships/image" Target="../media/image137.emf"/><Relationship Id="rId15" Type="http://schemas.openxmlformats.org/officeDocument/2006/relationships/slide" Target="slide68.xml"/><Relationship Id="rId23" Type="http://schemas.openxmlformats.org/officeDocument/2006/relationships/slide" Target="slide85.xml"/><Relationship Id="rId10" Type="http://schemas.openxmlformats.org/officeDocument/2006/relationships/package" Target="../embeddings/Microsoft_Word___132.docx"/><Relationship Id="rId19" Type="http://schemas.openxmlformats.org/officeDocument/2006/relationships/slide" Target="slide77.xml"/><Relationship Id="rId4" Type="http://schemas.openxmlformats.org/officeDocument/2006/relationships/package" Target="../embeddings/Microsoft_Word___130.docx"/><Relationship Id="rId9" Type="http://schemas.openxmlformats.org/officeDocument/2006/relationships/oleObject" Target="../embeddings/oleObject132.bin"/><Relationship Id="rId14" Type="http://schemas.openxmlformats.org/officeDocument/2006/relationships/slide" Target="slide66.xml"/><Relationship Id="rId22" Type="http://schemas.openxmlformats.org/officeDocument/2006/relationships/slide" Target="slide83.xml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33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slide" Target="slide87.xml"/><Relationship Id="rId1" Type="http://schemas.openxmlformats.org/officeDocument/2006/relationships/vmlDrawing" Target="../drawings/vmlDrawing72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40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33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2.emf"/><Relationship Id="rId13" Type="http://schemas.openxmlformats.org/officeDocument/2006/relationships/slide" Target="slide70.xml"/><Relationship Id="rId18" Type="http://schemas.openxmlformats.org/officeDocument/2006/relationships/slide" Target="slide82.xml"/><Relationship Id="rId3" Type="http://schemas.openxmlformats.org/officeDocument/2006/relationships/oleObject" Target="../embeddings/oleObject134.bin"/><Relationship Id="rId21" Type="http://schemas.openxmlformats.org/officeDocument/2006/relationships/slide" Target="slide89.xml"/><Relationship Id="rId7" Type="http://schemas.openxmlformats.org/officeDocument/2006/relationships/package" Target="../embeddings/Microsoft_Word___135.docx"/><Relationship Id="rId12" Type="http://schemas.openxmlformats.org/officeDocument/2006/relationships/slide" Target="slide68.xml"/><Relationship Id="rId17" Type="http://schemas.openxmlformats.org/officeDocument/2006/relationships/slide" Target="slide80.xml"/><Relationship Id="rId25" Type="http://schemas.openxmlformats.org/officeDocument/2006/relationships/image" Target="../media/image143.emf"/><Relationship Id="rId2" Type="http://schemas.openxmlformats.org/officeDocument/2006/relationships/slideLayout" Target="../slideLayouts/slideLayout1.xml"/><Relationship Id="rId16" Type="http://schemas.openxmlformats.org/officeDocument/2006/relationships/slide" Target="slide77.xml"/><Relationship Id="rId20" Type="http://schemas.openxmlformats.org/officeDocument/2006/relationships/slide" Target="slide85.xml"/><Relationship Id="rId1" Type="http://schemas.openxmlformats.org/officeDocument/2006/relationships/vmlDrawing" Target="../drawings/vmlDrawing73.vml"/><Relationship Id="rId6" Type="http://schemas.openxmlformats.org/officeDocument/2006/relationships/oleObject" Target="../embeddings/oleObject135.bin"/><Relationship Id="rId11" Type="http://schemas.openxmlformats.org/officeDocument/2006/relationships/slide" Target="slide66.xml"/><Relationship Id="rId24" Type="http://schemas.openxmlformats.org/officeDocument/2006/relationships/package" Target="../embeddings/Microsoft_Word___136.docx"/><Relationship Id="rId5" Type="http://schemas.openxmlformats.org/officeDocument/2006/relationships/image" Target="../media/image141.emf"/><Relationship Id="rId15" Type="http://schemas.openxmlformats.org/officeDocument/2006/relationships/slide" Target="slide75.xml"/><Relationship Id="rId23" Type="http://schemas.openxmlformats.org/officeDocument/2006/relationships/oleObject" Target="../embeddings/oleObject136.bin"/><Relationship Id="rId10" Type="http://schemas.openxmlformats.org/officeDocument/2006/relationships/slide" Target="slide64.xml"/><Relationship Id="rId19" Type="http://schemas.openxmlformats.org/officeDocument/2006/relationships/slide" Target="slide83.xml"/><Relationship Id="rId4" Type="http://schemas.openxmlformats.org/officeDocument/2006/relationships/package" Target="../embeddings/Microsoft_Word___134.docx"/><Relationship Id="rId9" Type="http://schemas.openxmlformats.org/officeDocument/2006/relationships/slide" Target="slide63.xml"/><Relationship Id="rId14" Type="http://schemas.openxmlformats.org/officeDocument/2006/relationships/slide" Target="slide71.xml"/><Relationship Id="rId22" Type="http://schemas.openxmlformats.org/officeDocument/2006/relationships/slide" Target="slide93.xml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37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1" Type="http://schemas.openxmlformats.org/officeDocument/2006/relationships/vmlDrawing" Target="../drawings/vmlDrawing74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44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37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38.bin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1" Type="http://schemas.openxmlformats.org/officeDocument/2006/relationships/vmlDrawing" Target="../drawings/vmlDrawing75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5" Type="http://schemas.openxmlformats.org/officeDocument/2006/relationships/image" Target="../media/image145.emf"/><Relationship Id="rId15" Type="http://schemas.openxmlformats.org/officeDocument/2006/relationships/slide" Target="slide82.xml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38.docx"/><Relationship Id="rId9" Type="http://schemas.openxmlformats.org/officeDocument/2006/relationships/slide" Target="slide68.xml"/><Relationship Id="rId14" Type="http://schemas.openxmlformats.org/officeDocument/2006/relationships/slide" Target="slide8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oleObject" Target="../embeddings/oleObject8.bin"/><Relationship Id="rId7" Type="http://schemas.openxmlformats.org/officeDocument/2006/relationships/package" Target="../embeddings/Microsoft_Word___9.docx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9.bin"/><Relationship Id="rId11" Type="http://schemas.openxmlformats.org/officeDocument/2006/relationships/image" Target="../media/image15.emf"/><Relationship Id="rId5" Type="http://schemas.openxmlformats.org/officeDocument/2006/relationships/image" Target="../media/image13.emf"/><Relationship Id="rId10" Type="http://schemas.openxmlformats.org/officeDocument/2006/relationships/package" Target="../embeddings/Microsoft_Word___10.docx"/><Relationship Id="rId4" Type="http://schemas.openxmlformats.org/officeDocument/2006/relationships/package" Target="../embeddings/Microsoft_Word___8.docx"/><Relationship Id="rId9" Type="http://schemas.openxmlformats.org/officeDocument/2006/relationships/oleObject" Target="../embeddings/oleObject10.bin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slide" Target="slide75.xml"/><Relationship Id="rId13" Type="http://schemas.openxmlformats.org/officeDocument/2006/relationships/slide" Target="slide85.xml"/><Relationship Id="rId3" Type="http://schemas.openxmlformats.org/officeDocument/2006/relationships/slide" Target="slide64.xml"/><Relationship Id="rId7" Type="http://schemas.openxmlformats.org/officeDocument/2006/relationships/slide" Target="slide71.xml"/><Relationship Id="rId12" Type="http://schemas.openxmlformats.org/officeDocument/2006/relationships/slide" Target="slide83.xml"/><Relationship Id="rId2" Type="http://schemas.openxmlformats.org/officeDocument/2006/relationships/slide" Target="slide63.xml"/><Relationship Id="rId16" Type="http://schemas.openxmlformats.org/officeDocument/2006/relationships/slide" Target="slide9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0.xml"/><Relationship Id="rId11" Type="http://schemas.openxmlformats.org/officeDocument/2006/relationships/slide" Target="slide82.xml"/><Relationship Id="rId5" Type="http://schemas.openxmlformats.org/officeDocument/2006/relationships/slide" Target="slide68.xml"/><Relationship Id="rId15" Type="http://schemas.openxmlformats.org/officeDocument/2006/relationships/slide" Target="slide93.xml"/><Relationship Id="rId10" Type="http://schemas.openxmlformats.org/officeDocument/2006/relationships/slide" Target="slide80.xml"/><Relationship Id="rId4" Type="http://schemas.openxmlformats.org/officeDocument/2006/relationships/slide" Target="slide66.xml"/><Relationship Id="rId9" Type="http://schemas.openxmlformats.org/officeDocument/2006/relationships/slide" Target="slide77.xml"/><Relationship Id="rId14" Type="http://schemas.openxmlformats.org/officeDocument/2006/relationships/slide" Target="slide89.xml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7.emf"/><Relationship Id="rId13" Type="http://schemas.openxmlformats.org/officeDocument/2006/relationships/slide" Target="slide70.xml"/><Relationship Id="rId18" Type="http://schemas.openxmlformats.org/officeDocument/2006/relationships/slide" Target="slide82.xml"/><Relationship Id="rId3" Type="http://schemas.openxmlformats.org/officeDocument/2006/relationships/oleObject" Target="../embeddings/oleObject139.bin"/><Relationship Id="rId21" Type="http://schemas.openxmlformats.org/officeDocument/2006/relationships/slide" Target="slide89.xml"/><Relationship Id="rId7" Type="http://schemas.openxmlformats.org/officeDocument/2006/relationships/package" Target="../embeddings/Microsoft_Word___140.docx"/><Relationship Id="rId12" Type="http://schemas.openxmlformats.org/officeDocument/2006/relationships/slide" Target="slide68.xml"/><Relationship Id="rId17" Type="http://schemas.openxmlformats.org/officeDocument/2006/relationships/slide" Target="slide80.xml"/><Relationship Id="rId25" Type="http://schemas.openxmlformats.org/officeDocument/2006/relationships/image" Target="../media/image148.emf"/><Relationship Id="rId2" Type="http://schemas.openxmlformats.org/officeDocument/2006/relationships/slideLayout" Target="../slideLayouts/slideLayout1.xml"/><Relationship Id="rId16" Type="http://schemas.openxmlformats.org/officeDocument/2006/relationships/slide" Target="slide77.xml"/><Relationship Id="rId20" Type="http://schemas.openxmlformats.org/officeDocument/2006/relationships/slide" Target="slide85.xml"/><Relationship Id="rId1" Type="http://schemas.openxmlformats.org/officeDocument/2006/relationships/vmlDrawing" Target="../drawings/vmlDrawing76.vml"/><Relationship Id="rId6" Type="http://schemas.openxmlformats.org/officeDocument/2006/relationships/oleObject" Target="../embeddings/oleObject140.bin"/><Relationship Id="rId11" Type="http://schemas.openxmlformats.org/officeDocument/2006/relationships/slide" Target="slide66.xml"/><Relationship Id="rId24" Type="http://schemas.openxmlformats.org/officeDocument/2006/relationships/package" Target="../embeddings/Microsoft_Word___141.docx"/><Relationship Id="rId5" Type="http://schemas.openxmlformats.org/officeDocument/2006/relationships/image" Target="../media/image146.emf"/><Relationship Id="rId15" Type="http://schemas.openxmlformats.org/officeDocument/2006/relationships/slide" Target="slide75.xml"/><Relationship Id="rId23" Type="http://schemas.openxmlformats.org/officeDocument/2006/relationships/oleObject" Target="../embeddings/oleObject141.bin"/><Relationship Id="rId10" Type="http://schemas.openxmlformats.org/officeDocument/2006/relationships/slide" Target="slide64.xml"/><Relationship Id="rId19" Type="http://schemas.openxmlformats.org/officeDocument/2006/relationships/slide" Target="slide83.xml"/><Relationship Id="rId4" Type="http://schemas.openxmlformats.org/officeDocument/2006/relationships/package" Target="../embeddings/Microsoft_Word___139.docx"/><Relationship Id="rId9" Type="http://schemas.openxmlformats.org/officeDocument/2006/relationships/slide" Target="slide63.xml"/><Relationship Id="rId14" Type="http://schemas.openxmlformats.org/officeDocument/2006/relationships/slide" Target="slide71.xml"/><Relationship Id="rId22" Type="http://schemas.openxmlformats.org/officeDocument/2006/relationships/slide" Target="slide93.xml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slide" Target="slide66.xml"/><Relationship Id="rId13" Type="http://schemas.openxmlformats.org/officeDocument/2006/relationships/slide" Target="slide77.xml"/><Relationship Id="rId18" Type="http://schemas.openxmlformats.org/officeDocument/2006/relationships/slide" Target="slide89.xml"/><Relationship Id="rId3" Type="http://schemas.openxmlformats.org/officeDocument/2006/relationships/oleObject" Target="../embeddings/oleObject142.bin"/><Relationship Id="rId21" Type="http://schemas.openxmlformats.org/officeDocument/2006/relationships/package" Target="../embeddings/Microsoft_Word___143.docx"/><Relationship Id="rId7" Type="http://schemas.openxmlformats.org/officeDocument/2006/relationships/slide" Target="slide64.xml"/><Relationship Id="rId12" Type="http://schemas.openxmlformats.org/officeDocument/2006/relationships/slide" Target="slide75.xml"/><Relationship Id="rId17" Type="http://schemas.openxmlformats.org/officeDocument/2006/relationships/slide" Target="slide85.xml"/><Relationship Id="rId25" Type="http://schemas.openxmlformats.org/officeDocument/2006/relationships/image" Target="../media/image151.emf"/><Relationship Id="rId2" Type="http://schemas.openxmlformats.org/officeDocument/2006/relationships/slideLayout" Target="../slideLayouts/slideLayout1.xml"/><Relationship Id="rId16" Type="http://schemas.openxmlformats.org/officeDocument/2006/relationships/slide" Target="slide83.xml"/><Relationship Id="rId20" Type="http://schemas.openxmlformats.org/officeDocument/2006/relationships/oleObject" Target="../embeddings/oleObject143.bin"/><Relationship Id="rId1" Type="http://schemas.openxmlformats.org/officeDocument/2006/relationships/vmlDrawing" Target="../drawings/vmlDrawing77.vml"/><Relationship Id="rId6" Type="http://schemas.openxmlformats.org/officeDocument/2006/relationships/slide" Target="slide63.xml"/><Relationship Id="rId11" Type="http://schemas.openxmlformats.org/officeDocument/2006/relationships/slide" Target="slide71.xml"/><Relationship Id="rId24" Type="http://schemas.openxmlformats.org/officeDocument/2006/relationships/package" Target="../embeddings/Microsoft_Word___144.docx"/><Relationship Id="rId5" Type="http://schemas.openxmlformats.org/officeDocument/2006/relationships/image" Target="../media/image149.emf"/><Relationship Id="rId15" Type="http://schemas.openxmlformats.org/officeDocument/2006/relationships/slide" Target="slide82.xml"/><Relationship Id="rId23" Type="http://schemas.openxmlformats.org/officeDocument/2006/relationships/oleObject" Target="../embeddings/oleObject144.bin"/><Relationship Id="rId10" Type="http://schemas.openxmlformats.org/officeDocument/2006/relationships/slide" Target="slide70.xml"/><Relationship Id="rId19" Type="http://schemas.openxmlformats.org/officeDocument/2006/relationships/slide" Target="slide93.xml"/><Relationship Id="rId4" Type="http://schemas.openxmlformats.org/officeDocument/2006/relationships/package" Target="../embeddings/Microsoft_Word___142.docx"/><Relationship Id="rId9" Type="http://schemas.openxmlformats.org/officeDocument/2006/relationships/slide" Target="slide68.xml"/><Relationship Id="rId14" Type="http://schemas.openxmlformats.org/officeDocument/2006/relationships/slide" Target="slide80.xml"/><Relationship Id="rId22" Type="http://schemas.openxmlformats.org/officeDocument/2006/relationships/image" Target="../media/image150.emf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slide" Target="slide64.xml"/><Relationship Id="rId13" Type="http://schemas.openxmlformats.org/officeDocument/2006/relationships/slide" Target="slide75.xml"/><Relationship Id="rId18" Type="http://schemas.openxmlformats.org/officeDocument/2006/relationships/slide" Target="slide85.xml"/><Relationship Id="rId3" Type="http://schemas.openxmlformats.org/officeDocument/2006/relationships/oleObject" Target="../embeddings/oleObject145.bin"/><Relationship Id="rId7" Type="http://schemas.openxmlformats.org/officeDocument/2006/relationships/slide" Target="slide63.xml"/><Relationship Id="rId12" Type="http://schemas.openxmlformats.org/officeDocument/2006/relationships/slide" Target="slide71.xml"/><Relationship Id="rId17" Type="http://schemas.openxmlformats.org/officeDocument/2006/relationships/slide" Target="slide83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82.xml"/><Relationship Id="rId20" Type="http://schemas.openxmlformats.org/officeDocument/2006/relationships/slide" Target="slide93.xml"/><Relationship Id="rId1" Type="http://schemas.openxmlformats.org/officeDocument/2006/relationships/vmlDrawing" Target="../drawings/vmlDrawing78.vml"/><Relationship Id="rId6" Type="http://schemas.openxmlformats.org/officeDocument/2006/relationships/image" Target="../media/image153.tif"/><Relationship Id="rId11" Type="http://schemas.openxmlformats.org/officeDocument/2006/relationships/slide" Target="slide70.xml"/><Relationship Id="rId5" Type="http://schemas.openxmlformats.org/officeDocument/2006/relationships/image" Target="../media/image152.emf"/><Relationship Id="rId15" Type="http://schemas.openxmlformats.org/officeDocument/2006/relationships/slide" Target="slide80.xml"/><Relationship Id="rId10" Type="http://schemas.openxmlformats.org/officeDocument/2006/relationships/slide" Target="slide68.xml"/><Relationship Id="rId19" Type="http://schemas.openxmlformats.org/officeDocument/2006/relationships/slide" Target="slide89.xml"/><Relationship Id="rId4" Type="http://schemas.openxmlformats.org/officeDocument/2006/relationships/package" Target="../embeddings/Microsoft_Word___145.docx"/><Relationship Id="rId9" Type="http://schemas.openxmlformats.org/officeDocument/2006/relationships/slide" Target="slide66.xml"/><Relationship Id="rId14" Type="http://schemas.openxmlformats.org/officeDocument/2006/relationships/slide" Target="slide77.xml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slide" Target="slide75.xml"/><Relationship Id="rId13" Type="http://schemas.openxmlformats.org/officeDocument/2006/relationships/slide" Target="slide85.xml"/><Relationship Id="rId3" Type="http://schemas.openxmlformats.org/officeDocument/2006/relationships/slide" Target="slide64.xml"/><Relationship Id="rId7" Type="http://schemas.openxmlformats.org/officeDocument/2006/relationships/slide" Target="slide71.xml"/><Relationship Id="rId12" Type="http://schemas.openxmlformats.org/officeDocument/2006/relationships/slide" Target="slide83.xml"/><Relationship Id="rId2" Type="http://schemas.openxmlformats.org/officeDocument/2006/relationships/slide" Target="slide63.xml"/><Relationship Id="rId16" Type="http://schemas.openxmlformats.org/officeDocument/2006/relationships/slide" Target="slide95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0.xml"/><Relationship Id="rId11" Type="http://schemas.openxmlformats.org/officeDocument/2006/relationships/slide" Target="slide82.xml"/><Relationship Id="rId5" Type="http://schemas.openxmlformats.org/officeDocument/2006/relationships/slide" Target="slide68.xml"/><Relationship Id="rId15" Type="http://schemas.openxmlformats.org/officeDocument/2006/relationships/slide" Target="slide93.xml"/><Relationship Id="rId10" Type="http://schemas.openxmlformats.org/officeDocument/2006/relationships/slide" Target="slide80.xml"/><Relationship Id="rId4" Type="http://schemas.openxmlformats.org/officeDocument/2006/relationships/slide" Target="slide66.xml"/><Relationship Id="rId9" Type="http://schemas.openxmlformats.org/officeDocument/2006/relationships/slide" Target="slide77.xml"/><Relationship Id="rId14" Type="http://schemas.openxmlformats.org/officeDocument/2006/relationships/slide" Target="slide89.xml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5.emf"/><Relationship Id="rId13" Type="http://schemas.openxmlformats.org/officeDocument/2006/relationships/package" Target="../embeddings/Microsoft_Word___149.docx"/><Relationship Id="rId18" Type="http://schemas.openxmlformats.org/officeDocument/2006/relationships/slide" Target="slide68.xml"/><Relationship Id="rId26" Type="http://schemas.openxmlformats.org/officeDocument/2006/relationships/slide" Target="slide85.xml"/><Relationship Id="rId3" Type="http://schemas.openxmlformats.org/officeDocument/2006/relationships/oleObject" Target="../embeddings/oleObject146.bin"/><Relationship Id="rId21" Type="http://schemas.openxmlformats.org/officeDocument/2006/relationships/slide" Target="slide75.xml"/><Relationship Id="rId7" Type="http://schemas.openxmlformats.org/officeDocument/2006/relationships/package" Target="../embeddings/Microsoft_Word___147.docx"/><Relationship Id="rId12" Type="http://schemas.openxmlformats.org/officeDocument/2006/relationships/oleObject" Target="../embeddings/oleObject149.bin"/><Relationship Id="rId17" Type="http://schemas.openxmlformats.org/officeDocument/2006/relationships/slide" Target="slide66.xml"/><Relationship Id="rId25" Type="http://schemas.openxmlformats.org/officeDocument/2006/relationships/slide" Target="slide83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64.xml"/><Relationship Id="rId20" Type="http://schemas.openxmlformats.org/officeDocument/2006/relationships/slide" Target="slide71.xml"/><Relationship Id="rId1" Type="http://schemas.openxmlformats.org/officeDocument/2006/relationships/vmlDrawing" Target="../drawings/vmlDrawing79.vml"/><Relationship Id="rId6" Type="http://schemas.openxmlformats.org/officeDocument/2006/relationships/oleObject" Target="../embeddings/oleObject147.bin"/><Relationship Id="rId11" Type="http://schemas.openxmlformats.org/officeDocument/2006/relationships/image" Target="../media/image156.emf"/><Relationship Id="rId24" Type="http://schemas.openxmlformats.org/officeDocument/2006/relationships/slide" Target="slide82.xml"/><Relationship Id="rId5" Type="http://schemas.openxmlformats.org/officeDocument/2006/relationships/image" Target="../media/image154.emf"/><Relationship Id="rId15" Type="http://schemas.openxmlformats.org/officeDocument/2006/relationships/slide" Target="slide63.xml"/><Relationship Id="rId23" Type="http://schemas.openxmlformats.org/officeDocument/2006/relationships/slide" Target="slide80.xml"/><Relationship Id="rId28" Type="http://schemas.openxmlformats.org/officeDocument/2006/relationships/slide" Target="slide93.xml"/><Relationship Id="rId10" Type="http://schemas.openxmlformats.org/officeDocument/2006/relationships/package" Target="../embeddings/Microsoft_Word___148.docx"/><Relationship Id="rId19" Type="http://schemas.openxmlformats.org/officeDocument/2006/relationships/slide" Target="slide70.xml"/><Relationship Id="rId4" Type="http://schemas.openxmlformats.org/officeDocument/2006/relationships/package" Target="../embeddings/Microsoft_Word___146.docx"/><Relationship Id="rId9" Type="http://schemas.openxmlformats.org/officeDocument/2006/relationships/oleObject" Target="../embeddings/oleObject148.bin"/><Relationship Id="rId14" Type="http://schemas.openxmlformats.org/officeDocument/2006/relationships/image" Target="../media/image157.emf"/><Relationship Id="rId22" Type="http://schemas.openxmlformats.org/officeDocument/2006/relationships/slide" Target="slide77.xml"/><Relationship Id="rId27" Type="http://schemas.openxmlformats.org/officeDocument/2006/relationships/slide" Target="slide89.xml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9.emf"/><Relationship Id="rId13" Type="http://schemas.openxmlformats.org/officeDocument/2006/relationships/slide" Target="slide64.xml"/><Relationship Id="rId18" Type="http://schemas.openxmlformats.org/officeDocument/2006/relationships/slide" Target="slide75.xml"/><Relationship Id="rId3" Type="http://schemas.openxmlformats.org/officeDocument/2006/relationships/oleObject" Target="../embeddings/oleObject150.bin"/><Relationship Id="rId21" Type="http://schemas.openxmlformats.org/officeDocument/2006/relationships/slide" Target="slide82.xml"/><Relationship Id="rId7" Type="http://schemas.openxmlformats.org/officeDocument/2006/relationships/package" Target="../embeddings/Microsoft_Word___151.docx"/><Relationship Id="rId12" Type="http://schemas.openxmlformats.org/officeDocument/2006/relationships/slide" Target="slide63.xml"/><Relationship Id="rId17" Type="http://schemas.openxmlformats.org/officeDocument/2006/relationships/slide" Target="slide71.xml"/><Relationship Id="rId25" Type="http://schemas.openxmlformats.org/officeDocument/2006/relationships/slide" Target="slide93.xml"/><Relationship Id="rId2" Type="http://schemas.openxmlformats.org/officeDocument/2006/relationships/slideLayout" Target="../slideLayouts/slideLayout1.xml"/><Relationship Id="rId16" Type="http://schemas.openxmlformats.org/officeDocument/2006/relationships/slide" Target="slide70.xml"/><Relationship Id="rId20" Type="http://schemas.openxmlformats.org/officeDocument/2006/relationships/slide" Target="slide80.xml"/><Relationship Id="rId1" Type="http://schemas.openxmlformats.org/officeDocument/2006/relationships/vmlDrawing" Target="../drawings/vmlDrawing80.vml"/><Relationship Id="rId6" Type="http://schemas.openxmlformats.org/officeDocument/2006/relationships/oleObject" Target="../embeddings/oleObject151.bin"/><Relationship Id="rId11" Type="http://schemas.openxmlformats.org/officeDocument/2006/relationships/image" Target="../media/image160.emf"/><Relationship Id="rId24" Type="http://schemas.openxmlformats.org/officeDocument/2006/relationships/slide" Target="slide89.xml"/><Relationship Id="rId5" Type="http://schemas.openxmlformats.org/officeDocument/2006/relationships/image" Target="../media/image158.emf"/><Relationship Id="rId15" Type="http://schemas.openxmlformats.org/officeDocument/2006/relationships/slide" Target="slide68.xml"/><Relationship Id="rId23" Type="http://schemas.openxmlformats.org/officeDocument/2006/relationships/slide" Target="slide85.xml"/><Relationship Id="rId10" Type="http://schemas.openxmlformats.org/officeDocument/2006/relationships/package" Target="../embeddings/Microsoft_Word___152.docx"/><Relationship Id="rId19" Type="http://schemas.openxmlformats.org/officeDocument/2006/relationships/slide" Target="slide77.xml"/><Relationship Id="rId4" Type="http://schemas.openxmlformats.org/officeDocument/2006/relationships/package" Target="../embeddings/Microsoft_Word___150.docx"/><Relationship Id="rId9" Type="http://schemas.openxmlformats.org/officeDocument/2006/relationships/oleObject" Target="../embeddings/oleObject152.bin"/><Relationship Id="rId14" Type="http://schemas.openxmlformats.org/officeDocument/2006/relationships/slide" Target="slide66.xml"/><Relationship Id="rId22" Type="http://schemas.openxmlformats.org/officeDocument/2006/relationships/slide" Target="slide83.xml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slide" Target="slide75.xml"/><Relationship Id="rId13" Type="http://schemas.openxmlformats.org/officeDocument/2006/relationships/slide" Target="slide85.xml"/><Relationship Id="rId3" Type="http://schemas.openxmlformats.org/officeDocument/2006/relationships/slide" Target="slide64.xml"/><Relationship Id="rId7" Type="http://schemas.openxmlformats.org/officeDocument/2006/relationships/slide" Target="slide71.xml"/><Relationship Id="rId12" Type="http://schemas.openxmlformats.org/officeDocument/2006/relationships/slide" Target="slide83.xml"/><Relationship Id="rId2" Type="http://schemas.openxmlformats.org/officeDocument/2006/relationships/slide" Target="slide6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0.xml"/><Relationship Id="rId11" Type="http://schemas.openxmlformats.org/officeDocument/2006/relationships/slide" Target="slide82.xml"/><Relationship Id="rId5" Type="http://schemas.openxmlformats.org/officeDocument/2006/relationships/slide" Target="slide68.xml"/><Relationship Id="rId15" Type="http://schemas.openxmlformats.org/officeDocument/2006/relationships/slide" Target="slide93.xml"/><Relationship Id="rId10" Type="http://schemas.openxmlformats.org/officeDocument/2006/relationships/slide" Target="slide80.xml"/><Relationship Id="rId4" Type="http://schemas.openxmlformats.org/officeDocument/2006/relationships/slide" Target="slide66.xml"/><Relationship Id="rId9" Type="http://schemas.openxmlformats.org/officeDocument/2006/relationships/slide" Target="slide77.xml"/><Relationship Id="rId14" Type="http://schemas.openxmlformats.org/officeDocument/2006/relationships/slide" Target="slide89.xml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2.emf"/><Relationship Id="rId13" Type="http://schemas.openxmlformats.org/officeDocument/2006/relationships/package" Target="../embeddings/Microsoft_Word___156.docx"/><Relationship Id="rId18" Type="http://schemas.openxmlformats.org/officeDocument/2006/relationships/slide" Target="slide63.xml"/><Relationship Id="rId26" Type="http://schemas.openxmlformats.org/officeDocument/2006/relationships/slide" Target="slide80.xml"/><Relationship Id="rId3" Type="http://schemas.openxmlformats.org/officeDocument/2006/relationships/oleObject" Target="../embeddings/oleObject153.bin"/><Relationship Id="rId21" Type="http://schemas.openxmlformats.org/officeDocument/2006/relationships/slide" Target="slide68.xml"/><Relationship Id="rId7" Type="http://schemas.openxmlformats.org/officeDocument/2006/relationships/package" Target="../embeddings/Microsoft_Word___154.docx"/><Relationship Id="rId12" Type="http://schemas.openxmlformats.org/officeDocument/2006/relationships/oleObject" Target="../embeddings/oleObject156.bin"/><Relationship Id="rId17" Type="http://schemas.openxmlformats.org/officeDocument/2006/relationships/image" Target="../media/image165.emf"/><Relationship Id="rId25" Type="http://schemas.openxmlformats.org/officeDocument/2006/relationships/slide" Target="slide77.xml"/><Relationship Id="rId2" Type="http://schemas.openxmlformats.org/officeDocument/2006/relationships/slideLayout" Target="../slideLayouts/slideLayout1.xml"/><Relationship Id="rId16" Type="http://schemas.openxmlformats.org/officeDocument/2006/relationships/package" Target="../embeddings/Microsoft_Word___157.docx"/><Relationship Id="rId20" Type="http://schemas.openxmlformats.org/officeDocument/2006/relationships/slide" Target="slide66.xml"/><Relationship Id="rId29" Type="http://schemas.openxmlformats.org/officeDocument/2006/relationships/slide" Target="slide85.xml"/><Relationship Id="rId1" Type="http://schemas.openxmlformats.org/officeDocument/2006/relationships/vmlDrawing" Target="../drawings/vmlDrawing81.vml"/><Relationship Id="rId6" Type="http://schemas.openxmlformats.org/officeDocument/2006/relationships/oleObject" Target="../embeddings/oleObject154.bin"/><Relationship Id="rId11" Type="http://schemas.openxmlformats.org/officeDocument/2006/relationships/image" Target="../media/image163.emf"/><Relationship Id="rId24" Type="http://schemas.openxmlformats.org/officeDocument/2006/relationships/slide" Target="slide75.xml"/><Relationship Id="rId5" Type="http://schemas.openxmlformats.org/officeDocument/2006/relationships/image" Target="../media/image161.emf"/><Relationship Id="rId15" Type="http://schemas.openxmlformats.org/officeDocument/2006/relationships/oleObject" Target="../embeddings/oleObject157.bin"/><Relationship Id="rId23" Type="http://schemas.openxmlformats.org/officeDocument/2006/relationships/slide" Target="slide71.xml"/><Relationship Id="rId28" Type="http://schemas.openxmlformats.org/officeDocument/2006/relationships/slide" Target="slide83.xml"/><Relationship Id="rId10" Type="http://schemas.openxmlformats.org/officeDocument/2006/relationships/package" Target="../embeddings/Microsoft_Word___155.docx"/><Relationship Id="rId19" Type="http://schemas.openxmlformats.org/officeDocument/2006/relationships/slide" Target="slide64.xml"/><Relationship Id="rId31" Type="http://schemas.openxmlformats.org/officeDocument/2006/relationships/slide" Target="slide93.xml"/><Relationship Id="rId4" Type="http://schemas.openxmlformats.org/officeDocument/2006/relationships/package" Target="../embeddings/Microsoft_Word___153.docx"/><Relationship Id="rId9" Type="http://schemas.openxmlformats.org/officeDocument/2006/relationships/oleObject" Target="../embeddings/oleObject155.bin"/><Relationship Id="rId14" Type="http://schemas.openxmlformats.org/officeDocument/2006/relationships/image" Target="../media/image164.emf"/><Relationship Id="rId22" Type="http://schemas.openxmlformats.org/officeDocument/2006/relationships/slide" Target="slide70.xml"/><Relationship Id="rId27" Type="http://schemas.openxmlformats.org/officeDocument/2006/relationships/slide" Target="slide82.xml"/><Relationship Id="rId30" Type="http://schemas.openxmlformats.org/officeDocument/2006/relationships/slide" Target="slide89.xml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slide" Target="slide75.xml"/><Relationship Id="rId13" Type="http://schemas.openxmlformats.org/officeDocument/2006/relationships/slide" Target="slide85.xml"/><Relationship Id="rId3" Type="http://schemas.openxmlformats.org/officeDocument/2006/relationships/slide" Target="slide64.xml"/><Relationship Id="rId7" Type="http://schemas.openxmlformats.org/officeDocument/2006/relationships/slide" Target="slide71.xml"/><Relationship Id="rId12" Type="http://schemas.openxmlformats.org/officeDocument/2006/relationships/slide" Target="slide83.xml"/><Relationship Id="rId17" Type="http://schemas.openxmlformats.org/officeDocument/2006/relationships/slide" Target="slide100.xml"/><Relationship Id="rId2" Type="http://schemas.openxmlformats.org/officeDocument/2006/relationships/slide" Target="slide63.xml"/><Relationship Id="rId16" Type="http://schemas.openxmlformats.org/officeDocument/2006/relationships/slide" Target="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0.xml"/><Relationship Id="rId11" Type="http://schemas.openxmlformats.org/officeDocument/2006/relationships/slide" Target="slide82.xml"/><Relationship Id="rId5" Type="http://schemas.openxmlformats.org/officeDocument/2006/relationships/slide" Target="slide68.xml"/><Relationship Id="rId15" Type="http://schemas.openxmlformats.org/officeDocument/2006/relationships/slide" Target="slide93.xml"/><Relationship Id="rId10" Type="http://schemas.openxmlformats.org/officeDocument/2006/relationships/slide" Target="slide80.xml"/><Relationship Id="rId4" Type="http://schemas.openxmlformats.org/officeDocument/2006/relationships/slide" Target="slide66.xml"/><Relationship Id="rId9" Type="http://schemas.openxmlformats.org/officeDocument/2006/relationships/slide" Target="slide77.xml"/><Relationship Id="rId14" Type="http://schemas.openxmlformats.org/officeDocument/2006/relationships/slide" Target="slide8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25474" y="4082528"/>
            <a:ext cx="7272808" cy="1507505"/>
          </a:xfrm>
          <a:prstGeom prst="rect">
            <a:avLst/>
          </a:prstGeom>
          <a:solidFill>
            <a:srgbClr val="E558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54170" y="4472631"/>
            <a:ext cx="6436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zh-CN" sz="3000" b="1" dirty="0">
                <a:solidFill>
                  <a:schemeClr val="bg1"/>
                </a:solidFill>
                <a:latin typeface="Times New Roman" pitchFamily="18" charset="0"/>
                <a:ea typeface="微软雅黑"/>
                <a:cs typeface="Times New Roman" pitchFamily="18" charset="0"/>
              </a:rPr>
              <a:t>第</a:t>
            </a:r>
            <a:r>
              <a:rPr lang="en-US" altLang="zh-CN" sz="3000" b="1" dirty="0">
                <a:solidFill>
                  <a:schemeClr val="bg1"/>
                </a:solidFill>
                <a:latin typeface="Times New Roman" pitchFamily="18" charset="0"/>
                <a:ea typeface="微软雅黑"/>
                <a:cs typeface="Times New Roman" pitchFamily="18" charset="0"/>
              </a:rPr>
              <a:t>7</a:t>
            </a:r>
            <a:r>
              <a:rPr lang="zh-CN" altLang="zh-CN" sz="3000" b="1" dirty="0">
                <a:solidFill>
                  <a:schemeClr val="bg1"/>
                </a:solidFill>
                <a:latin typeface="Times New Roman" pitchFamily="18" charset="0"/>
                <a:ea typeface="微软雅黑"/>
                <a:cs typeface="Times New Roman" pitchFamily="18" charset="0"/>
              </a:rPr>
              <a:t>讲　</a:t>
            </a:r>
            <a:r>
              <a:rPr lang="zh-CN" altLang="en-US" sz="3000" b="1" dirty="0">
                <a:solidFill>
                  <a:schemeClr val="bg1"/>
                </a:solidFill>
                <a:latin typeface="Times New Roman" pitchFamily="18" charset="0"/>
                <a:ea typeface="微软雅黑"/>
                <a:cs typeface="Times New Roman" pitchFamily="18" charset="0"/>
              </a:rPr>
              <a:t>离子</a:t>
            </a:r>
            <a:r>
              <a:rPr lang="zh-CN" altLang="en-US" sz="3000" b="1" dirty="0" smtClean="0">
                <a:solidFill>
                  <a:schemeClr val="bg1"/>
                </a:solidFill>
                <a:latin typeface="Times New Roman" pitchFamily="18" charset="0"/>
                <a:ea typeface="微软雅黑"/>
                <a:cs typeface="Times New Roman" pitchFamily="18" charset="0"/>
              </a:rPr>
              <a:t>共存   离子</a:t>
            </a:r>
            <a:r>
              <a:rPr lang="zh-CN" altLang="en-US" sz="3000" b="1" dirty="0">
                <a:solidFill>
                  <a:schemeClr val="bg1"/>
                </a:solidFill>
                <a:latin typeface="Times New Roman" pitchFamily="18" charset="0"/>
                <a:ea typeface="微软雅黑"/>
                <a:cs typeface="Times New Roman" pitchFamily="18" charset="0"/>
              </a:rPr>
              <a:t>的检验和推断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-25474" y="4082529"/>
            <a:ext cx="936104" cy="1507504"/>
            <a:chOff x="1636272" y="4786031"/>
            <a:chExt cx="839787" cy="1212851"/>
          </a:xfrm>
        </p:grpSpPr>
        <p:sp>
          <p:nvSpPr>
            <p:cNvPr id="8" name="矩形 7"/>
            <p:cNvSpPr/>
            <p:nvPr/>
          </p:nvSpPr>
          <p:spPr>
            <a:xfrm>
              <a:off x="1636272" y="4786031"/>
              <a:ext cx="839787" cy="12128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1636272" y="4786032"/>
              <a:ext cx="839787" cy="1212850"/>
            </a:xfrm>
            <a:custGeom>
              <a:avLst/>
              <a:gdLst/>
              <a:ahLst/>
              <a:cxnLst/>
              <a:rect l="l" t="t" r="r" b="b"/>
              <a:pathLst>
                <a:path w="839788" h="1212850">
                  <a:moveTo>
                    <a:pt x="491011" y="1041838"/>
                  </a:moveTo>
                  <a:lnTo>
                    <a:pt x="579890" y="1041838"/>
                  </a:lnTo>
                  <a:cubicBezTo>
                    <a:pt x="567974" y="1050563"/>
                    <a:pt x="552966" y="1058442"/>
                    <a:pt x="534864" y="1065474"/>
                  </a:cubicBezTo>
                  <a:cubicBezTo>
                    <a:pt x="517024" y="1059223"/>
                    <a:pt x="502406" y="1051345"/>
                    <a:pt x="491011" y="1041838"/>
                  </a:cubicBezTo>
                  <a:close/>
                  <a:moveTo>
                    <a:pt x="488081" y="1019960"/>
                  </a:moveTo>
                  <a:cubicBezTo>
                    <a:pt x="473496" y="1037801"/>
                    <a:pt x="454223" y="1052582"/>
                    <a:pt x="430261" y="1064302"/>
                  </a:cubicBezTo>
                  <a:cubicBezTo>
                    <a:pt x="433777" y="1067688"/>
                    <a:pt x="436968" y="1071269"/>
                    <a:pt x="439833" y="1075045"/>
                  </a:cubicBezTo>
                  <a:cubicBezTo>
                    <a:pt x="454353" y="1067623"/>
                    <a:pt x="467799" y="1058344"/>
                    <a:pt x="480170" y="1047210"/>
                  </a:cubicBezTo>
                  <a:cubicBezTo>
                    <a:pt x="490067" y="1056391"/>
                    <a:pt x="502341" y="1064497"/>
                    <a:pt x="516991" y="1071529"/>
                  </a:cubicBezTo>
                  <a:cubicBezTo>
                    <a:pt x="498890" y="1076738"/>
                    <a:pt x="473691" y="1082012"/>
                    <a:pt x="441396" y="1087352"/>
                  </a:cubicBezTo>
                  <a:cubicBezTo>
                    <a:pt x="444912" y="1091910"/>
                    <a:pt x="447907" y="1096337"/>
                    <a:pt x="450381" y="1100635"/>
                  </a:cubicBezTo>
                  <a:cubicBezTo>
                    <a:pt x="483263" y="1094188"/>
                    <a:pt x="511294" y="1086928"/>
                    <a:pt x="534474" y="1078854"/>
                  </a:cubicBezTo>
                  <a:cubicBezTo>
                    <a:pt x="557133" y="1087384"/>
                    <a:pt x="584317" y="1093863"/>
                    <a:pt x="616027" y="1098291"/>
                  </a:cubicBezTo>
                  <a:cubicBezTo>
                    <a:pt x="618631" y="1093472"/>
                    <a:pt x="621692" y="1088133"/>
                    <a:pt x="625208" y="1082273"/>
                  </a:cubicBezTo>
                  <a:cubicBezTo>
                    <a:pt x="598056" y="1080254"/>
                    <a:pt x="574290" y="1076576"/>
                    <a:pt x="553910" y="1071236"/>
                  </a:cubicBezTo>
                  <a:cubicBezTo>
                    <a:pt x="573574" y="1062381"/>
                    <a:pt x="589721" y="1052321"/>
                    <a:pt x="602353" y="1041057"/>
                  </a:cubicBezTo>
                  <a:lnTo>
                    <a:pt x="602353" y="1030509"/>
                  </a:lnTo>
                  <a:lnTo>
                    <a:pt x="496676" y="1030509"/>
                  </a:lnTo>
                  <a:cubicBezTo>
                    <a:pt x="499671" y="1027123"/>
                    <a:pt x="502601" y="1023607"/>
                    <a:pt x="505466" y="1019960"/>
                  </a:cubicBezTo>
                  <a:close/>
                  <a:moveTo>
                    <a:pt x="774250" y="1002966"/>
                  </a:moveTo>
                  <a:cubicBezTo>
                    <a:pt x="736094" y="1016770"/>
                    <a:pt x="691036" y="1031550"/>
                    <a:pt x="639077" y="1047308"/>
                  </a:cubicBezTo>
                  <a:lnTo>
                    <a:pt x="645132" y="1064107"/>
                  </a:lnTo>
                  <a:cubicBezTo>
                    <a:pt x="685892" y="1049912"/>
                    <a:pt x="728932" y="1035197"/>
                    <a:pt x="774250" y="1019960"/>
                  </a:cubicBezTo>
                  <a:cubicBezTo>
                    <a:pt x="773859" y="1017356"/>
                    <a:pt x="773859" y="1011691"/>
                    <a:pt x="774250" y="1002966"/>
                  </a:cubicBezTo>
                  <a:close/>
                  <a:moveTo>
                    <a:pt x="30797" y="988902"/>
                  </a:moveTo>
                  <a:lnTo>
                    <a:pt x="30797" y="1006091"/>
                  </a:lnTo>
                  <a:lnTo>
                    <a:pt x="224962" y="1006091"/>
                  </a:lnTo>
                  <a:lnTo>
                    <a:pt x="224962" y="988902"/>
                  </a:lnTo>
                  <a:close/>
                  <a:moveTo>
                    <a:pt x="473431" y="987534"/>
                  </a:moveTo>
                  <a:lnTo>
                    <a:pt x="588289" y="987534"/>
                  </a:lnTo>
                  <a:lnTo>
                    <a:pt x="588289" y="1003161"/>
                  </a:lnTo>
                  <a:lnTo>
                    <a:pt x="473431" y="1003161"/>
                  </a:lnTo>
                  <a:close/>
                  <a:moveTo>
                    <a:pt x="326538" y="983042"/>
                  </a:moveTo>
                  <a:lnTo>
                    <a:pt x="326538" y="1071139"/>
                  </a:lnTo>
                  <a:cubicBezTo>
                    <a:pt x="326538" y="1086245"/>
                    <a:pt x="334481" y="1093798"/>
                    <a:pt x="350369" y="1093798"/>
                  </a:cubicBezTo>
                  <a:lnTo>
                    <a:pt x="384357" y="1093798"/>
                  </a:lnTo>
                  <a:cubicBezTo>
                    <a:pt x="400245" y="1093798"/>
                    <a:pt x="409295" y="1086701"/>
                    <a:pt x="411509" y="1072506"/>
                  </a:cubicBezTo>
                  <a:cubicBezTo>
                    <a:pt x="413072" y="1063911"/>
                    <a:pt x="414244" y="1054665"/>
                    <a:pt x="415025" y="1044768"/>
                  </a:cubicBezTo>
                  <a:cubicBezTo>
                    <a:pt x="406300" y="1041382"/>
                    <a:pt x="401417" y="1039494"/>
                    <a:pt x="400375" y="1039103"/>
                  </a:cubicBezTo>
                  <a:cubicBezTo>
                    <a:pt x="399724" y="1049782"/>
                    <a:pt x="398682" y="1059353"/>
                    <a:pt x="397249" y="1067818"/>
                  </a:cubicBezTo>
                  <a:cubicBezTo>
                    <a:pt x="395947" y="1075631"/>
                    <a:pt x="390738" y="1079538"/>
                    <a:pt x="381623" y="1079538"/>
                  </a:cubicBezTo>
                  <a:lnTo>
                    <a:pt x="355057" y="1079538"/>
                  </a:lnTo>
                  <a:cubicBezTo>
                    <a:pt x="345941" y="1079538"/>
                    <a:pt x="341383" y="1075501"/>
                    <a:pt x="341383" y="1067427"/>
                  </a:cubicBezTo>
                  <a:lnTo>
                    <a:pt x="341383" y="1042229"/>
                  </a:lnTo>
                  <a:cubicBezTo>
                    <a:pt x="361177" y="1032071"/>
                    <a:pt x="381037" y="1017877"/>
                    <a:pt x="400961" y="999645"/>
                  </a:cubicBezTo>
                  <a:lnTo>
                    <a:pt x="388655" y="990465"/>
                  </a:lnTo>
                  <a:cubicBezTo>
                    <a:pt x="374200" y="1004399"/>
                    <a:pt x="358443" y="1016314"/>
                    <a:pt x="341383" y="1026211"/>
                  </a:cubicBezTo>
                  <a:lnTo>
                    <a:pt x="341383" y="983042"/>
                  </a:lnTo>
                  <a:close/>
                  <a:moveTo>
                    <a:pt x="473431" y="960578"/>
                  </a:moveTo>
                  <a:lnTo>
                    <a:pt x="588289" y="960578"/>
                  </a:lnTo>
                  <a:lnTo>
                    <a:pt x="588289" y="976010"/>
                  </a:lnTo>
                  <a:lnTo>
                    <a:pt x="473431" y="976010"/>
                  </a:lnTo>
                  <a:close/>
                  <a:moveTo>
                    <a:pt x="671503" y="955304"/>
                  </a:moveTo>
                  <a:lnTo>
                    <a:pt x="663103" y="968001"/>
                  </a:lnTo>
                  <a:cubicBezTo>
                    <a:pt x="682637" y="976856"/>
                    <a:pt x="704970" y="988120"/>
                    <a:pt x="730104" y="1001794"/>
                  </a:cubicBezTo>
                  <a:lnTo>
                    <a:pt x="739089" y="986948"/>
                  </a:lnTo>
                  <a:cubicBezTo>
                    <a:pt x="721379" y="977833"/>
                    <a:pt x="698850" y="967285"/>
                    <a:pt x="671503" y="955304"/>
                  </a:cubicBezTo>
                  <a:close/>
                  <a:moveTo>
                    <a:pt x="643374" y="923269"/>
                  </a:moveTo>
                  <a:lnTo>
                    <a:pt x="643374" y="939286"/>
                  </a:lnTo>
                  <a:lnTo>
                    <a:pt x="789291" y="939286"/>
                  </a:lnTo>
                  <a:cubicBezTo>
                    <a:pt x="788770" y="978354"/>
                    <a:pt x="787858" y="1013514"/>
                    <a:pt x="786556" y="1044768"/>
                  </a:cubicBezTo>
                  <a:cubicBezTo>
                    <a:pt x="786035" y="1055968"/>
                    <a:pt x="783626" y="1063911"/>
                    <a:pt x="779329" y="1068599"/>
                  </a:cubicBezTo>
                  <a:cubicBezTo>
                    <a:pt x="774771" y="1073287"/>
                    <a:pt x="767087" y="1075566"/>
                    <a:pt x="756279" y="1075436"/>
                  </a:cubicBezTo>
                  <a:cubicBezTo>
                    <a:pt x="747944" y="1075436"/>
                    <a:pt x="735443" y="1074850"/>
                    <a:pt x="718774" y="1073678"/>
                  </a:cubicBezTo>
                  <a:cubicBezTo>
                    <a:pt x="720337" y="1080710"/>
                    <a:pt x="721379" y="1086766"/>
                    <a:pt x="721899" y="1091844"/>
                  </a:cubicBezTo>
                  <a:cubicBezTo>
                    <a:pt x="735052" y="1092365"/>
                    <a:pt x="747228" y="1092626"/>
                    <a:pt x="758427" y="1092626"/>
                  </a:cubicBezTo>
                  <a:cubicBezTo>
                    <a:pt x="786947" y="1092626"/>
                    <a:pt x="801792" y="1078041"/>
                    <a:pt x="802964" y="1048870"/>
                  </a:cubicBezTo>
                  <a:cubicBezTo>
                    <a:pt x="804136" y="1026602"/>
                    <a:pt x="805373" y="984735"/>
                    <a:pt x="806676" y="923269"/>
                  </a:cubicBezTo>
                  <a:close/>
                  <a:moveTo>
                    <a:pt x="354080" y="909009"/>
                  </a:moveTo>
                  <a:cubicBezTo>
                    <a:pt x="340797" y="937398"/>
                    <a:pt x="322501" y="960318"/>
                    <a:pt x="299190" y="977768"/>
                  </a:cubicBezTo>
                  <a:cubicBezTo>
                    <a:pt x="303097" y="981284"/>
                    <a:pt x="306613" y="985060"/>
                    <a:pt x="309739" y="989097"/>
                  </a:cubicBezTo>
                  <a:cubicBezTo>
                    <a:pt x="328621" y="973991"/>
                    <a:pt x="345550" y="953937"/>
                    <a:pt x="360526" y="928933"/>
                  </a:cubicBezTo>
                  <a:cubicBezTo>
                    <a:pt x="375632" y="955239"/>
                    <a:pt x="393603" y="974577"/>
                    <a:pt x="414439" y="986948"/>
                  </a:cubicBezTo>
                  <a:cubicBezTo>
                    <a:pt x="417304" y="983042"/>
                    <a:pt x="420820" y="978744"/>
                    <a:pt x="424987" y="974056"/>
                  </a:cubicBezTo>
                  <a:cubicBezTo>
                    <a:pt x="402719" y="962727"/>
                    <a:pt x="384292" y="942998"/>
                    <a:pt x="369707" y="914869"/>
                  </a:cubicBezTo>
                  <a:lnTo>
                    <a:pt x="373223" y="909009"/>
                  </a:lnTo>
                  <a:close/>
                  <a:moveTo>
                    <a:pt x="265006" y="907056"/>
                  </a:moveTo>
                  <a:cubicBezTo>
                    <a:pt x="262662" y="916692"/>
                    <a:pt x="259863" y="926915"/>
                    <a:pt x="256607" y="937724"/>
                  </a:cubicBezTo>
                  <a:lnTo>
                    <a:pt x="232580" y="937724"/>
                  </a:lnTo>
                  <a:lnTo>
                    <a:pt x="232580" y="951006"/>
                  </a:lnTo>
                  <a:lnTo>
                    <a:pt x="252700" y="951006"/>
                  </a:lnTo>
                  <a:cubicBezTo>
                    <a:pt x="247491" y="967675"/>
                    <a:pt x="241501" y="985581"/>
                    <a:pt x="234729" y="1004724"/>
                  </a:cubicBezTo>
                  <a:lnTo>
                    <a:pt x="234729" y="1017030"/>
                  </a:lnTo>
                  <a:lnTo>
                    <a:pt x="272625" y="1017030"/>
                  </a:lnTo>
                  <a:lnTo>
                    <a:pt x="272625" y="1044964"/>
                  </a:lnTo>
                  <a:cubicBezTo>
                    <a:pt x="259211" y="1046526"/>
                    <a:pt x="245147" y="1047959"/>
                    <a:pt x="230432" y="1049261"/>
                  </a:cubicBezTo>
                  <a:lnTo>
                    <a:pt x="231994" y="1063911"/>
                  </a:lnTo>
                  <a:cubicBezTo>
                    <a:pt x="245408" y="1062218"/>
                    <a:pt x="258951" y="1060525"/>
                    <a:pt x="272625" y="1058832"/>
                  </a:cubicBezTo>
                  <a:lnTo>
                    <a:pt x="272625" y="1100439"/>
                  </a:lnTo>
                  <a:lnTo>
                    <a:pt x="286689" y="1100439"/>
                  </a:lnTo>
                  <a:lnTo>
                    <a:pt x="286689" y="1057270"/>
                  </a:lnTo>
                  <a:cubicBezTo>
                    <a:pt x="295544" y="1056228"/>
                    <a:pt x="304464" y="1055186"/>
                    <a:pt x="313450" y="1054144"/>
                  </a:cubicBezTo>
                  <a:cubicBezTo>
                    <a:pt x="313710" y="1047763"/>
                    <a:pt x="313906" y="1042945"/>
                    <a:pt x="314036" y="1039689"/>
                  </a:cubicBezTo>
                  <a:cubicBezTo>
                    <a:pt x="305311" y="1040992"/>
                    <a:pt x="296195" y="1042229"/>
                    <a:pt x="286689" y="1043401"/>
                  </a:cubicBezTo>
                  <a:lnTo>
                    <a:pt x="286689" y="1017030"/>
                  </a:lnTo>
                  <a:lnTo>
                    <a:pt x="311692" y="1017030"/>
                  </a:lnTo>
                  <a:lnTo>
                    <a:pt x="311692" y="1003747"/>
                  </a:lnTo>
                  <a:lnTo>
                    <a:pt x="286689" y="1003747"/>
                  </a:lnTo>
                  <a:lnTo>
                    <a:pt x="286689" y="960969"/>
                  </a:lnTo>
                  <a:lnTo>
                    <a:pt x="272625" y="960969"/>
                  </a:lnTo>
                  <a:lnTo>
                    <a:pt x="272625" y="1003747"/>
                  </a:lnTo>
                  <a:lnTo>
                    <a:pt x="249184" y="1003747"/>
                  </a:lnTo>
                  <a:cubicBezTo>
                    <a:pt x="255174" y="987079"/>
                    <a:pt x="261165" y="969498"/>
                    <a:pt x="267155" y="951006"/>
                  </a:cubicBezTo>
                  <a:lnTo>
                    <a:pt x="314622" y="951006"/>
                  </a:lnTo>
                  <a:lnTo>
                    <a:pt x="314622" y="937724"/>
                  </a:lnTo>
                  <a:lnTo>
                    <a:pt x="271453" y="937724"/>
                  </a:lnTo>
                  <a:cubicBezTo>
                    <a:pt x="274317" y="928868"/>
                    <a:pt x="277182" y="919753"/>
                    <a:pt x="280047" y="910376"/>
                  </a:cubicBezTo>
                  <a:close/>
                  <a:moveTo>
                    <a:pt x="476556" y="906274"/>
                  </a:moveTo>
                  <a:cubicBezTo>
                    <a:pt x="464315" y="928933"/>
                    <a:pt x="448884" y="947556"/>
                    <a:pt x="430261" y="962141"/>
                  </a:cubicBezTo>
                  <a:cubicBezTo>
                    <a:pt x="434038" y="966568"/>
                    <a:pt x="437033" y="970670"/>
                    <a:pt x="439247" y="974447"/>
                  </a:cubicBezTo>
                  <a:cubicBezTo>
                    <a:pt x="446474" y="968001"/>
                    <a:pt x="453376" y="961099"/>
                    <a:pt x="459953" y="953741"/>
                  </a:cubicBezTo>
                  <a:lnTo>
                    <a:pt x="459953" y="1022304"/>
                  </a:lnTo>
                  <a:lnTo>
                    <a:pt x="473431" y="1022304"/>
                  </a:lnTo>
                  <a:lnTo>
                    <a:pt x="473431" y="1015272"/>
                  </a:lnTo>
                  <a:lnTo>
                    <a:pt x="588289" y="1015272"/>
                  </a:lnTo>
                  <a:lnTo>
                    <a:pt x="588289" y="1020351"/>
                  </a:lnTo>
                  <a:lnTo>
                    <a:pt x="601963" y="1020351"/>
                  </a:lnTo>
                  <a:lnTo>
                    <a:pt x="601963" y="948467"/>
                  </a:lnTo>
                  <a:lnTo>
                    <a:pt x="464445" y="948467"/>
                  </a:lnTo>
                  <a:cubicBezTo>
                    <a:pt x="468222" y="944039"/>
                    <a:pt x="471868" y="939416"/>
                    <a:pt x="475384" y="934598"/>
                  </a:cubicBezTo>
                  <a:lnTo>
                    <a:pt x="621496" y="934598"/>
                  </a:lnTo>
                  <a:lnTo>
                    <a:pt x="621496" y="922097"/>
                  </a:lnTo>
                  <a:lnTo>
                    <a:pt x="484077" y="922097"/>
                  </a:lnTo>
                  <a:cubicBezTo>
                    <a:pt x="487397" y="917018"/>
                    <a:pt x="490621" y="911744"/>
                    <a:pt x="493746" y="906274"/>
                  </a:cubicBezTo>
                  <a:close/>
                  <a:moveTo>
                    <a:pt x="377695" y="562609"/>
                  </a:moveTo>
                  <a:cubicBezTo>
                    <a:pt x="380219" y="562535"/>
                    <a:pt x="381927" y="564167"/>
                    <a:pt x="383486" y="565281"/>
                  </a:cubicBezTo>
                  <a:cubicBezTo>
                    <a:pt x="385045" y="566395"/>
                    <a:pt x="386456" y="567286"/>
                    <a:pt x="387050" y="569290"/>
                  </a:cubicBezTo>
                  <a:cubicBezTo>
                    <a:pt x="387644" y="571295"/>
                    <a:pt x="388980" y="572705"/>
                    <a:pt x="387050" y="577308"/>
                  </a:cubicBezTo>
                  <a:cubicBezTo>
                    <a:pt x="385120" y="581911"/>
                    <a:pt x="378660" y="590745"/>
                    <a:pt x="375468" y="596907"/>
                  </a:cubicBezTo>
                  <a:lnTo>
                    <a:pt x="373531" y="601176"/>
                  </a:lnTo>
                  <a:lnTo>
                    <a:pt x="373362" y="600651"/>
                  </a:lnTo>
                  <a:cubicBezTo>
                    <a:pt x="371375" y="596879"/>
                    <a:pt x="368730" y="596572"/>
                    <a:pt x="368340" y="593343"/>
                  </a:cubicBezTo>
                  <a:cubicBezTo>
                    <a:pt x="367820" y="589037"/>
                    <a:pt x="371236" y="583395"/>
                    <a:pt x="371904" y="579980"/>
                  </a:cubicBezTo>
                  <a:cubicBezTo>
                    <a:pt x="372572" y="576565"/>
                    <a:pt x="372498" y="575229"/>
                    <a:pt x="372349" y="572854"/>
                  </a:cubicBezTo>
                  <a:cubicBezTo>
                    <a:pt x="372201" y="570478"/>
                    <a:pt x="370567" y="569736"/>
                    <a:pt x="371013" y="565726"/>
                  </a:cubicBezTo>
                  <a:lnTo>
                    <a:pt x="371200" y="564810"/>
                  </a:lnTo>
                  <a:lnTo>
                    <a:pt x="372172" y="564498"/>
                  </a:lnTo>
                  <a:cubicBezTo>
                    <a:pt x="375120" y="563389"/>
                    <a:pt x="375802" y="562665"/>
                    <a:pt x="377695" y="562609"/>
                  </a:cubicBezTo>
                  <a:close/>
                  <a:moveTo>
                    <a:pt x="597223" y="524280"/>
                  </a:moveTo>
                  <a:cubicBezTo>
                    <a:pt x="594806" y="524399"/>
                    <a:pt x="592524" y="524819"/>
                    <a:pt x="590899" y="525351"/>
                  </a:cubicBezTo>
                  <a:cubicBezTo>
                    <a:pt x="587650" y="526415"/>
                    <a:pt x="587034" y="530000"/>
                    <a:pt x="584849" y="531400"/>
                  </a:cubicBezTo>
                  <a:cubicBezTo>
                    <a:pt x="582664" y="532801"/>
                    <a:pt x="579695" y="532577"/>
                    <a:pt x="577790" y="533753"/>
                  </a:cubicBezTo>
                  <a:cubicBezTo>
                    <a:pt x="575885" y="534930"/>
                    <a:pt x="573700" y="536217"/>
                    <a:pt x="573420" y="538458"/>
                  </a:cubicBezTo>
                  <a:cubicBezTo>
                    <a:pt x="573140" y="540699"/>
                    <a:pt x="575661" y="543892"/>
                    <a:pt x="576109" y="547197"/>
                  </a:cubicBezTo>
                  <a:cubicBezTo>
                    <a:pt x="576557" y="550502"/>
                    <a:pt x="575941" y="554479"/>
                    <a:pt x="576109" y="558288"/>
                  </a:cubicBezTo>
                  <a:cubicBezTo>
                    <a:pt x="576277" y="562097"/>
                    <a:pt x="576950" y="567474"/>
                    <a:pt x="577118" y="570051"/>
                  </a:cubicBezTo>
                  <a:cubicBezTo>
                    <a:pt x="577286" y="572628"/>
                    <a:pt x="577006" y="571060"/>
                    <a:pt x="577118" y="573748"/>
                  </a:cubicBezTo>
                  <a:cubicBezTo>
                    <a:pt x="577230" y="576437"/>
                    <a:pt x="577902" y="582151"/>
                    <a:pt x="577790" y="586184"/>
                  </a:cubicBezTo>
                  <a:cubicBezTo>
                    <a:pt x="577678" y="590217"/>
                    <a:pt x="577342" y="596659"/>
                    <a:pt x="576445" y="597947"/>
                  </a:cubicBezTo>
                  <a:cubicBezTo>
                    <a:pt x="575549" y="599236"/>
                    <a:pt x="573980" y="595202"/>
                    <a:pt x="572412" y="593914"/>
                  </a:cubicBezTo>
                  <a:cubicBezTo>
                    <a:pt x="570843" y="592625"/>
                    <a:pt x="569218" y="591898"/>
                    <a:pt x="567033" y="590217"/>
                  </a:cubicBezTo>
                  <a:cubicBezTo>
                    <a:pt x="564848" y="588537"/>
                    <a:pt x="562103" y="585623"/>
                    <a:pt x="559302" y="583831"/>
                  </a:cubicBezTo>
                  <a:cubicBezTo>
                    <a:pt x="556501" y="582039"/>
                    <a:pt x="552691" y="580078"/>
                    <a:pt x="550226" y="579462"/>
                  </a:cubicBezTo>
                  <a:cubicBezTo>
                    <a:pt x="547761" y="578846"/>
                    <a:pt x="546025" y="579294"/>
                    <a:pt x="544511" y="580134"/>
                  </a:cubicBezTo>
                  <a:cubicBezTo>
                    <a:pt x="542998" y="580975"/>
                    <a:pt x="542886" y="583719"/>
                    <a:pt x="541150" y="584503"/>
                  </a:cubicBezTo>
                  <a:cubicBezTo>
                    <a:pt x="539413" y="585287"/>
                    <a:pt x="535716" y="584559"/>
                    <a:pt x="534091" y="584839"/>
                  </a:cubicBezTo>
                  <a:cubicBezTo>
                    <a:pt x="532466" y="585119"/>
                    <a:pt x="531290" y="584727"/>
                    <a:pt x="531402" y="586184"/>
                  </a:cubicBezTo>
                  <a:cubicBezTo>
                    <a:pt x="531514" y="587640"/>
                    <a:pt x="533755" y="591730"/>
                    <a:pt x="534763" y="593577"/>
                  </a:cubicBezTo>
                  <a:cubicBezTo>
                    <a:pt x="535772" y="595426"/>
                    <a:pt x="536892" y="595594"/>
                    <a:pt x="537452" y="597275"/>
                  </a:cubicBezTo>
                  <a:cubicBezTo>
                    <a:pt x="538012" y="598956"/>
                    <a:pt x="538124" y="600412"/>
                    <a:pt x="538124" y="603660"/>
                  </a:cubicBezTo>
                  <a:cubicBezTo>
                    <a:pt x="538124" y="606910"/>
                    <a:pt x="537060" y="613351"/>
                    <a:pt x="537452" y="616769"/>
                  </a:cubicBezTo>
                  <a:cubicBezTo>
                    <a:pt x="537844" y="620185"/>
                    <a:pt x="540365" y="621978"/>
                    <a:pt x="540477" y="624162"/>
                  </a:cubicBezTo>
                  <a:cubicBezTo>
                    <a:pt x="540589" y="626347"/>
                    <a:pt x="539245" y="628140"/>
                    <a:pt x="538124" y="629876"/>
                  </a:cubicBezTo>
                  <a:cubicBezTo>
                    <a:pt x="537004" y="631612"/>
                    <a:pt x="535323" y="632901"/>
                    <a:pt x="533755" y="634581"/>
                  </a:cubicBezTo>
                  <a:cubicBezTo>
                    <a:pt x="533755" y="634581"/>
                    <a:pt x="530786" y="638838"/>
                    <a:pt x="528713" y="639959"/>
                  </a:cubicBezTo>
                  <a:cubicBezTo>
                    <a:pt x="526640" y="641079"/>
                    <a:pt x="523447" y="640407"/>
                    <a:pt x="521318" y="641303"/>
                  </a:cubicBezTo>
                  <a:cubicBezTo>
                    <a:pt x="519188" y="642199"/>
                    <a:pt x="517564" y="644608"/>
                    <a:pt x="515939" y="645337"/>
                  </a:cubicBezTo>
                  <a:cubicBezTo>
                    <a:pt x="514314" y="646065"/>
                    <a:pt x="513698" y="645505"/>
                    <a:pt x="511569" y="645673"/>
                  </a:cubicBezTo>
                  <a:cubicBezTo>
                    <a:pt x="511569" y="645673"/>
                    <a:pt x="505127" y="645673"/>
                    <a:pt x="503166" y="646345"/>
                  </a:cubicBezTo>
                  <a:cubicBezTo>
                    <a:pt x="501205" y="647017"/>
                    <a:pt x="500757" y="647970"/>
                    <a:pt x="499805" y="649705"/>
                  </a:cubicBezTo>
                  <a:cubicBezTo>
                    <a:pt x="498852" y="651442"/>
                    <a:pt x="497844" y="655139"/>
                    <a:pt x="497452" y="656764"/>
                  </a:cubicBezTo>
                  <a:cubicBezTo>
                    <a:pt x="497059" y="658388"/>
                    <a:pt x="498908" y="658612"/>
                    <a:pt x="497452" y="659452"/>
                  </a:cubicBezTo>
                  <a:cubicBezTo>
                    <a:pt x="495995" y="660292"/>
                    <a:pt x="490784" y="661021"/>
                    <a:pt x="488711" y="661805"/>
                  </a:cubicBezTo>
                  <a:cubicBezTo>
                    <a:pt x="486638" y="662589"/>
                    <a:pt x="486582" y="663766"/>
                    <a:pt x="485014" y="664158"/>
                  </a:cubicBezTo>
                  <a:cubicBezTo>
                    <a:pt x="483445" y="664550"/>
                    <a:pt x="483389" y="663934"/>
                    <a:pt x="479300" y="664158"/>
                  </a:cubicBezTo>
                  <a:cubicBezTo>
                    <a:pt x="475210" y="664382"/>
                    <a:pt x="464565" y="664494"/>
                    <a:pt x="460475" y="665502"/>
                  </a:cubicBezTo>
                  <a:cubicBezTo>
                    <a:pt x="456386" y="666511"/>
                    <a:pt x="455881" y="667910"/>
                    <a:pt x="454761" y="670207"/>
                  </a:cubicBezTo>
                  <a:cubicBezTo>
                    <a:pt x="453640" y="672504"/>
                    <a:pt x="452408" y="676425"/>
                    <a:pt x="453753" y="679282"/>
                  </a:cubicBezTo>
                  <a:cubicBezTo>
                    <a:pt x="455097" y="682139"/>
                    <a:pt x="460363" y="685220"/>
                    <a:pt x="462828" y="687348"/>
                  </a:cubicBezTo>
                  <a:cubicBezTo>
                    <a:pt x="465293" y="689477"/>
                    <a:pt x="466133" y="690877"/>
                    <a:pt x="468542" y="692054"/>
                  </a:cubicBezTo>
                  <a:cubicBezTo>
                    <a:pt x="470952" y="693230"/>
                    <a:pt x="475826" y="695134"/>
                    <a:pt x="477283" y="694407"/>
                  </a:cubicBezTo>
                  <a:cubicBezTo>
                    <a:pt x="478739" y="693678"/>
                    <a:pt x="478907" y="690765"/>
                    <a:pt x="479972" y="689701"/>
                  </a:cubicBezTo>
                  <a:cubicBezTo>
                    <a:pt x="481036" y="688636"/>
                    <a:pt x="481540" y="688917"/>
                    <a:pt x="483669" y="688020"/>
                  </a:cubicBezTo>
                  <a:cubicBezTo>
                    <a:pt x="485798" y="687124"/>
                    <a:pt x="489271" y="686003"/>
                    <a:pt x="492745" y="684324"/>
                  </a:cubicBezTo>
                  <a:cubicBezTo>
                    <a:pt x="496219" y="682643"/>
                    <a:pt x="500197" y="680234"/>
                    <a:pt x="504510" y="677937"/>
                  </a:cubicBezTo>
                  <a:cubicBezTo>
                    <a:pt x="508824" y="675642"/>
                    <a:pt x="514258" y="672616"/>
                    <a:pt x="518628" y="670543"/>
                  </a:cubicBezTo>
                  <a:cubicBezTo>
                    <a:pt x="522999" y="668471"/>
                    <a:pt x="526136" y="667686"/>
                    <a:pt x="530730" y="665502"/>
                  </a:cubicBezTo>
                  <a:cubicBezTo>
                    <a:pt x="535323" y="663318"/>
                    <a:pt x="540533" y="658892"/>
                    <a:pt x="546193" y="657436"/>
                  </a:cubicBezTo>
                  <a:cubicBezTo>
                    <a:pt x="551851" y="655980"/>
                    <a:pt x="560198" y="657044"/>
                    <a:pt x="564680" y="656764"/>
                  </a:cubicBezTo>
                  <a:cubicBezTo>
                    <a:pt x="569161" y="656484"/>
                    <a:pt x="570507" y="655588"/>
                    <a:pt x="573084" y="655756"/>
                  </a:cubicBezTo>
                  <a:cubicBezTo>
                    <a:pt x="575661" y="655924"/>
                    <a:pt x="578798" y="656260"/>
                    <a:pt x="580143" y="657771"/>
                  </a:cubicBezTo>
                  <a:cubicBezTo>
                    <a:pt x="581487" y="659284"/>
                    <a:pt x="581263" y="662421"/>
                    <a:pt x="581151" y="664830"/>
                  </a:cubicBezTo>
                  <a:cubicBezTo>
                    <a:pt x="581039" y="667238"/>
                    <a:pt x="579415" y="669871"/>
                    <a:pt x="579471" y="672224"/>
                  </a:cubicBezTo>
                  <a:cubicBezTo>
                    <a:pt x="579527" y="674577"/>
                    <a:pt x="581095" y="676761"/>
                    <a:pt x="581487" y="678946"/>
                  </a:cubicBezTo>
                  <a:cubicBezTo>
                    <a:pt x="581880" y="681131"/>
                    <a:pt x="581375" y="683091"/>
                    <a:pt x="581824" y="685332"/>
                  </a:cubicBezTo>
                  <a:cubicBezTo>
                    <a:pt x="582272" y="687572"/>
                    <a:pt x="584737" y="691270"/>
                    <a:pt x="584176" y="692390"/>
                  </a:cubicBezTo>
                  <a:cubicBezTo>
                    <a:pt x="583616" y="693510"/>
                    <a:pt x="580031" y="692782"/>
                    <a:pt x="578462" y="692054"/>
                  </a:cubicBezTo>
                  <a:cubicBezTo>
                    <a:pt x="576894" y="691325"/>
                    <a:pt x="576726" y="689757"/>
                    <a:pt x="574765" y="688020"/>
                  </a:cubicBezTo>
                  <a:cubicBezTo>
                    <a:pt x="572804" y="686284"/>
                    <a:pt x="569330" y="682867"/>
                    <a:pt x="566697" y="681635"/>
                  </a:cubicBezTo>
                  <a:cubicBezTo>
                    <a:pt x="564064" y="680402"/>
                    <a:pt x="561599" y="679842"/>
                    <a:pt x="558966" y="680626"/>
                  </a:cubicBezTo>
                  <a:cubicBezTo>
                    <a:pt x="556333" y="681411"/>
                    <a:pt x="553531" y="684884"/>
                    <a:pt x="550898" y="686340"/>
                  </a:cubicBezTo>
                  <a:cubicBezTo>
                    <a:pt x="548265" y="687796"/>
                    <a:pt x="545856" y="687908"/>
                    <a:pt x="543166" y="689365"/>
                  </a:cubicBezTo>
                  <a:cubicBezTo>
                    <a:pt x="540477" y="690821"/>
                    <a:pt x="538012" y="693510"/>
                    <a:pt x="534763" y="695078"/>
                  </a:cubicBezTo>
                  <a:cubicBezTo>
                    <a:pt x="531514" y="696647"/>
                    <a:pt x="527480" y="696983"/>
                    <a:pt x="523671" y="698775"/>
                  </a:cubicBezTo>
                  <a:cubicBezTo>
                    <a:pt x="519861" y="700568"/>
                    <a:pt x="514594" y="703929"/>
                    <a:pt x="511905" y="705833"/>
                  </a:cubicBezTo>
                  <a:cubicBezTo>
                    <a:pt x="509216" y="707738"/>
                    <a:pt x="506695" y="708242"/>
                    <a:pt x="507536" y="710203"/>
                  </a:cubicBezTo>
                  <a:cubicBezTo>
                    <a:pt x="508376" y="712164"/>
                    <a:pt x="513642" y="717261"/>
                    <a:pt x="516947" y="717597"/>
                  </a:cubicBezTo>
                  <a:cubicBezTo>
                    <a:pt x="520253" y="717933"/>
                    <a:pt x="524343" y="713787"/>
                    <a:pt x="527368" y="712220"/>
                  </a:cubicBezTo>
                  <a:cubicBezTo>
                    <a:pt x="527368" y="712220"/>
                    <a:pt x="531738" y="709026"/>
                    <a:pt x="535099" y="708186"/>
                  </a:cubicBezTo>
                  <a:cubicBezTo>
                    <a:pt x="538460" y="707346"/>
                    <a:pt x="542886" y="708466"/>
                    <a:pt x="547537" y="707178"/>
                  </a:cubicBezTo>
                  <a:cubicBezTo>
                    <a:pt x="552187" y="705889"/>
                    <a:pt x="558517" y="701521"/>
                    <a:pt x="562999" y="700456"/>
                  </a:cubicBezTo>
                  <a:cubicBezTo>
                    <a:pt x="567481" y="699392"/>
                    <a:pt x="571852" y="699112"/>
                    <a:pt x="574429" y="700792"/>
                  </a:cubicBezTo>
                  <a:cubicBezTo>
                    <a:pt x="577006" y="702473"/>
                    <a:pt x="577958" y="705497"/>
                    <a:pt x="578462" y="710539"/>
                  </a:cubicBezTo>
                  <a:cubicBezTo>
                    <a:pt x="578840" y="714319"/>
                    <a:pt x="577769" y="720653"/>
                    <a:pt x="577446" y="726065"/>
                  </a:cubicBezTo>
                  <a:cubicBezTo>
                    <a:pt x="577447" y="726759"/>
                    <a:pt x="577448" y="727453"/>
                    <a:pt x="577449" y="728148"/>
                  </a:cubicBezTo>
                  <a:lnTo>
                    <a:pt x="576781" y="730369"/>
                  </a:lnTo>
                  <a:cubicBezTo>
                    <a:pt x="574709" y="734065"/>
                    <a:pt x="571628" y="737875"/>
                    <a:pt x="569386" y="740788"/>
                  </a:cubicBezTo>
                  <a:cubicBezTo>
                    <a:pt x="567145" y="743700"/>
                    <a:pt x="564848" y="745437"/>
                    <a:pt x="563335" y="747845"/>
                  </a:cubicBezTo>
                  <a:cubicBezTo>
                    <a:pt x="561823" y="750254"/>
                    <a:pt x="562887" y="752886"/>
                    <a:pt x="560310" y="755239"/>
                  </a:cubicBezTo>
                  <a:cubicBezTo>
                    <a:pt x="557733" y="757592"/>
                    <a:pt x="551739" y="758657"/>
                    <a:pt x="547873" y="761961"/>
                  </a:cubicBezTo>
                  <a:cubicBezTo>
                    <a:pt x="544007" y="765266"/>
                    <a:pt x="540701" y="771876"/>
                    <a:pt x="537116" y="775069"/>
                  </a:cubicBezTo>
                  <a:cubicBezTo>
                    <a:pt x="533531" y="778262"/>
                    <a:pt x="530450" y="778598"/>
                    <a:pt x="526360" y="781118"/>
                  </a:cubicBezTo>
                  <a:cubicBezTo>
                    <a:pt x="522270" y="783639"/>
                    <a:pt x="516723" y="787505"/>
                    <a:pt x="512578" y="790193"/>
                  </a:cubicBezTo>
                  <a:cubicBezTo>
                    <a:pt x="512578" y="790193"/>
                    <a:pt x="505407" y="793946"/>
                    <a:pt x="501485" y="797252"/>
                  </a:cubicBezTo>
                  <a:cubicBezTo>
                    <a:pt x="497564" y="800556"/>
                    <a:pt x="493081" y="806885"/>
                    <a:pt x="489047" y="810023"/>
                  </a:cubicBezTo>
                  <a:cubicBezTo>
                    <a:pt x="485014" y="813160"/>
                    <a:pt x="479860" y="813832"/>
                    <a:pt x="477283" y="816072"/>
                  </a:cubicBezTo>
                  <a:cubicBezTo>
                    <a:pt x="474706" y="818313"/>
                    <a:pt x="472297" y="821954"/>
                    <a:pt x="473585" y="823467"/>
                  </a:cubicBezTo>
                  <a:cubicBezTo>
                    <a:pt x="474874" y="824979"/>
                    <a:pt x="481148" y="825875"/>
                    <a:pt x="485014" y="825148"/>
                  </a:cubicBezTo>
                  <a:cubicBezTo>
                    <a:pt x="488879" y="824419"/>
                    <a:pt x="492072" y="821058"/>
                    <a:pt x="496779" y="819097"/>
                  </a:cubicBezTo>
                  <a:cubicBezTo>
                    <a:pt x="501485" y="817136"/>
                    <a:pt x="508432" y="815569"/>
                    <a:pt x="513250" y="813384"/>
                  </a:cubicBezTo>
                  <a:cubicBezTo>
                    <a:pt x="518068" y="811199"/>
                    <a:pt x="520590" y="809182"/>
                    <a:pt x="525688" y="805990"/>
                  </a:cubicBezTo>
                  <a:cubicBezTo>
                    <a:pt x="530786" y="802797"/>
                    <a:pt x="538405" y="797587"/>
                    <a:pt x="543839" y="794226"/>
                  </a:cubicBezTo>
                  <a:cubicBezTo>
                    <a:pt x="549274" y="790865"/>
                    <a:pt x="553083" y="790249"/>
                    <a:pt x="558293" y="785824"/>
                  </a:cubicBezTo>
                  <a:cubicBezTo>
                    <a:pt x="563503" y="781398"/>
                    <a:pt x="570563" y="772436"/>
                    <a:pt x="575101" y="767675"/>
                  </a:cubicBezTo>
                  <a:cubicBezTo>
                    <a:pt x="579639" y="762913"/>
                    <a:pt x="581375" y="762129"/>
                    <a:pt x="585521" y="757256"/>
                  </a:cubicBezTo>
                  <a:cubicBezTo>
                    <a:pt x="588630" y="753601"/>
                    <a:pt x="593378" y="747646"/>
                    <a:pt x="596929" y="742793"/>
                  </a:cubicBezTo>
                  <a:lnTo>
                    <a:pt x="599633" y="738925"/>
                  </a:lnTo>
                  <a:lnTo>
                    <a:pt x="600312" y="738435"/>
                  </a:lnTo>
                  <a:cubicBezTo>
                    <a:pt x="605690" y="733673"/>
                    <a:pt x="610228" y="725943"/>
                    <a:pt x="615438" y="718941"/>
                  </a:cubicBezTo>
                  <a:cubicBezTo>
                    <a:pt x="620648" y="711939"/>
                    <a:pt x="626475" y="702641"/>
                    <a:pt x="631573" y="696423"/>
                  </a:cubicBezTo>
                  <a:cubicBezTo>
                    <a:pt x="636671" y="690205"/>
                    <a:pt x="641377" y="685611"/>
                    <a:pt x="646026" y="681635"/>
                  </a:cubicBezTo>
                  <a:cubicBezTo>
                    <a:pt x="650677" y="677657"/>
                    <a:pt x="657064" y="675809"/>
                    <a:pt x="659473" y="672560"/>
                  </a:cubicBezTo>
                  <a:cubicBezTo>
                    <a:pt x="661882" y="669311"/>
                    <a:pt x="661041" y="664942"/>
                    <a:pt x="660481" y="662141"/>
                  </a:cubicBezTo>
                  <a:cubicBezTo>
                    <a:pt x="659921" y="659340"/>
                    <a:pt x="656952" y="657828"/>
                    <a:pt x="656111" y="655756"/>
                  </a:cubicBezTo>
                  <a:cubicBezTo>
                    <a:pt x="655271" y="653683"/>
                    <a:pt x="656223" y="651890"/>
                    <a:pt x="655439" y="649705"/>
                  </a:cubicBezTo>
                  <a:cubicBezTo>
                    <a:pt x="654655" y="647521"/>
                    <a:pt x="653983" y="643544"/>
                    <a:pt x="651406" y="642648"/>
                  </a:cubicBezTo>
                  <a:cubicBezTo>
                    <a:pt x="648829" y="641751"/>
                    <a:pt x="643618" y="643880"/>
                    <a:pt x="639976" y="644328"/>
                  </a:cubicBezTo>
                  <a:cubicBezTo>
                    <a:pt x="636335" y="644777"/>
                    <a:pt x="631461" y="644328"/>
                    <a:pt x="629556" y="645337"/>
                  </a:cubicBezTo>
                  <a:cubicBezTo>
                    <a:pt x="627651" y="646345"/>
                    <a:pt x="629388" y="649201"/>
                    <a:pt x="628548" y="650378"/>
                  </a:cubicBezTo>
                  <a:cubicBezTo>
                    <a:pt x="627707" y="651554"/>
                    <a:pt x="625466" y="650658"/>
                    <a:pt x="624514" y="652394"/>
                  </a:cubicBezTo>
                  <a:cubicBezTo>
                    <a:pt x="623562" y="654131"/>
                    <a:pt x="622890" y="657884"/>
                    <a:pt x="622833" y="660797"/>
                  </a:cubicBezTo>
                  <a:cubicBezTo>
                    <a:pt x="622777" y="663710"/>
                    <a:pt x="624850" y="668022"/>
                    <a:pt x="624178" y="669871"/>
                  </a:cubicBezTo>
                  <a:cubicBezTo>
                    <a:pt x="623506" y="671720"/>
                    <a:pt x="620536" y="672280"/>
                    <a:pt x="618799" y="671888"/>
                  </a:cubicBezTo>
                  <a:cubicBezTo>
                    <a:pt x="617062" y="671496"/>
                    <a:pt x="613981" y="671272"/>
                    <a:pt x="613757" y="667518"/>
                  </a:cubicBezTo>
                  <a:cubicBezTo>
                    <a:pt x="613533" y="663766"/>
                    <a:pt x="616278" y="653739"/>
                    <a:pt x="617454" y="649369"/>
                  </a:cubicBezTo>
                  <a:cubicBezTo>
                    <a:pt x="618631" y="645000"/>
                    <a:pt x="618295" y="643600"/>
                    <a:pt x="620816" y="641303"/>
                  </a:cubicBezTo>
                  <a:cubicBezTo>
                    <a:pt x="623338" y="639006"/>
                    <a:pt x="628772" y="636878"/>
                    <a:pt x="632581" y="635590"/>
                  </a:cubicBezTo>
                  <a:cubicBezTo>
                    <a:pt x="636391" y="634301"/>
                    <a:pt x="640200" y="634189"/>
                    <a:pt x="643674" y="633573"/>
                  </a:cubicBezTo>
                  <a:cubicBezTo>
                    <a:pt x="643674" y="633573"/>
                    <a:pt x="647484" y="631948"/>
                    <a:pt x="653422" y="631892"/>
                  </a:cubicBezTo>
                  <a:cubicBezTo>
                    <a:pt x="659361" y="631836"/>
                    <a:pt x="672023" y="633237"/>
                    <a:pt x="679305" y="633237"/>
                  </a:cubicBezTo>
                  <a:cubicBezTo>
                    <a:pt x="686588" y="633237"/>
                    <a:pt x="692527" y="633125"/>
                    <a:pt x="697120" y="631892"/>
                  </a:cubicBezTo>
                  <a:cubicBezTo>
                    <a:pt x="701715" y="630660"/>
                    <a:pt x="706869" y="629036"/>
                    <a:pt x="706869" y="625843"/>
                  </a:cubicBezTo>
                  <a:cubicBezTo>
                    <a:pt x="706869" y="622650"/>
                    <a:pt x="700315" y="615928"/>
                    <a:pt x="697120" y="612735"/>
                  </a:cubicBezTo>
                  <a:cubicBezTo>
                    <a:pt x="693927" y="609543"/>
                    <a:pt x="691238" y="606910"/>
                    <a:pt x="687709" y="606686"/>
                  </a:cubicBezTo>
                  <a:cubicBezTo>
                    <a:pt x="684179" y="606462"/>
                    <a:pt x="679586" y="610775"/>
                    <a:pt x="675944" y="611391"/>
                  </a:cubicBezTo>
                  <a:cubicBezTo>
                    <a:pt x="672303" y="612007"/>
                    <a:pt x="668436" y="610047"/>
                    <a:pt x="665859" y="610383"/>
                  </a:cubicBezTo>
                  <a:cubicBezTo>
                    <a:pt x="663282" y="610719"/>
                    <a:pt x="663394" y="612679"/>
                    <a:pt x="660481" y="613407"/>
                  </a:cubicBezTo>
                  <a:cubicBezTo>
                    <a:pt x="657568" y="614136"/>
                    <a:pt x="653086" y="613855"/>
                    <a:pt x="648380" y="614752"/>
                  </a:cubicBezTo>
                  <a:cubicBezTo>
                    <a:pt x="643674" y="615648"/>
                    <a:pt x="636671" y="618225"/>
                    <a:pt x="632245" y="618785"/>
                  </a:cubicBezTo>
                  <a:cubicBezTo>
                    <a:pt x="627819" y="619346"/>
                    <a:pt x="624570" y="619009"/>
                    <a:pt x="621825" y="618113"/>
                  </a:cubicBezTo>
                  <a:cubicBezTo>
                    <a:pt x="619079" y="617217"/>
                    <a:pt x="616726" y="615424"/>
                    <a:pt x="615774" y="613407"/>
                  </a:cubicBezTo>
                  <a:cubicBezTo>
                    <a:pt x="614821" y="611391"/>
                    <a:pt x="614485" y="608758"/>
                    <a:pt x="616110" y="606013"/>
                  </a:cubicBezTo>
                  <a:cubicBezTo>
                    <a:pt x="617735" y="603268"/>
                    <a:pt x="621601" y="599852"/>
                    <a:pt x="625522" y="596939"/>
                  </a:cubicBezTo>
                  <a:cubicBezTo>
                    <a:pt x="629444" y="594026"/>
                    <a:pt x="634878" y="591170"/>
                    <a:pt x="639640" y="588537"/>
                  </a:cubicBezTo>
                  <a:cubicBezTo>
                    <a:pt x="644402" y="585904"/>
                    <a:pt x="650341" y="583663"/>
                    <a:pt x="654095" y="581143"/>
                  </a:cubicBezTo>
                  <a:cubicBezTo>
                    <a:pt x="657848" y="578622"/>
                    <a:pt x="661489" y="575989"/>
                    <a:pt x="662162" y="573413"/>
                  </a:cubicBezTo>
                  <a:cubicBezTo>
                    <a:pt x="662834" y="570836"/>
                    <a:pt x="660537" y="567923"/>
                    <a:pt x="658128" y="565682"/>
                  </a:cubicBezTo>
                  <a:cubicBezTo>
                    <a:pt x="655719" y="563442"/>
                    <a:pt x="650565" y="560809"/>
                    <a:pt x="647708" y="559969"/>
                  </a:cubicBezTo>
                  <a:cubicBezTo>
                    <a:pt x="644850" y="559128"/>
                    <a:pt x="643337" y="559856"/>
                    <a:pt x="640985" y="560641"/>
                  </a:cubicBezTo>
                  <a:cubicBezTo>
                    <a:pt x="638632" y="561425"/>
                    <a:pt x="635550" y="563274"/>
                    <a:pt x="633590" y="564673"/>
                  </a:cubicBezTo>
                  <a:cubicBezTo>
                    <a:pt x="631629" y="566074"/>
                    <a:pt x="631069" y="568371"/>
                    <a:pt x="629220" y="569043"/>
                  </a:cubicBezTo>
                  <a:cubicBezTo>
                    <a:pt x="627371" y="569715"/>
                    <a:pt x="623842" y="569323"/>
                    <a:pt x="622497" y="568707"/>
                  </a:cubicBezTo>
                  <a:cubicBezTo>
                    <a:pt x="621153" y="568091"/>
                    <a:pt x="620704" y="567250"/>
                    <a:pt x="621153" y="565346"/>
                  </a:cubicBezTo>
                  <a:cubicBezTo>
                    <a:pt x="621601" y="563442"/>
                    <a:pt x="623114" y="559856"/>
                    <a:pt x="625186" y="557279"/>
                  </a:cubicBezTo>
                  <a:cubicBezTo>
                    <a:pt x="627259" y="554703"/>
                    <a:pt x="632581" y="552294"/>
                    <a:pt x="633590" y="549886"/>
                  </a:cubicBezTo>
                  <a:cubicBezTo>
                    <a:pt x="634598" y="547477"/>
                    <a:pt x="634038" y="545572"/>
                    <a:pt x="631237" y="542828"/>
                  </a:cubicBezTo>
                  <a:cubicBezTo>
                    <a:pt x="628436" y="540083"/>
                    <a:pt x="621265" y="536385"/>
                    <a:pt x="616782" y="533417"/>
                  </a:cubicBezTo>
                  <a:cubicBezTo>
                    <a:pt x="612300" y="530448"/>
                    <a:pt x="608659" y="526359"/>
                    <a:pt x="604345" y="525015"/>
                  </a:cubicBezTo>
                  <a:cubicBezTo>
                    <a:pt x="602188" y="524343"/>
                    <a:pt x="599639" y="524161"/>
                    <a:pt x="597223" y="524280"/>
                  </a:cubicBezTo>
                  <a:close/>
                  <a:moveTo>
                    <a:pt x="566024" y="465526"/>
                  </a:moveTo>
                  <a:cubicBezTo>
                    <a:pt x="569834" y="465638"/>
                    <a:pt x="573654" y="465562"/>
                    <a:pt x="577454" y="465862"/>
                  </a:cubicBezTo>
                  <a:cubicBezTo>
                    <a:pt x="577953" y="465901"/>
                    <a:pt x="578413" y="466213"/>
                    <a:pt x="578798" y="466534"/>
                  </a:cubicBezTo>
                  <a:cubicBezTo>
                    <a:pt x="579109" y="466793"/>
                    <a:pt x="579246" y="467207"/>
                    <a:pt x="579470" y="467543"/>
                  </a:cubicBezTo>
                  <a:cubicBezTo>
                    <a:pt x="578145" y="469530"/>
                    <a:pt x="579625" y="467673"/>
                    <a:pt x="577454" y="469223"/>
                  </a:cubicBezTo>
                  <a:cubicBezTo>
                    <a:pt x="577067" y="469500"/>
                    <a:pt x="576841" y="469968"/>
                    <a:pt x="576445" y="470232"/>
                  </a:cubicBezTo>
                  <a:cubicBezTo>
                    <a:pt x="575728" y="470710"/>
                    <a:pt x="572862" y="470890"/>
                    <a:pt x="572748" y="470904"/>
                  </a:cubicBezTo>
                  <a:cubicBezTo>
                    <a:pt x="572300" y="471127"/>
                    <a:pt x="571864" y="471378"/>
                    <a:pt x="571403" y="471575"/>
                  </a:cubicBezTo>
                  <a:cubicBezTo>
                    <a:pt x="571078" y="471715"/>
                    <a:pt x="570672" y="471690"/>
                    <a:pt x="570395" y="471911"/>
                  </a:cubicBezTo>
                  <a:cubicBezTo>
                    <a:pt x="568573" y="473368"/>
                    <a:pt x="570983" y="472583"/>
                    <a:pt x="568713" y="473592"/>
                  </a:cubicBezTo>
                  <a:cubicBezTo>
                    <a:pt x="568066" y="473880"/>
                    <a:pt x="567369" y="474040"/>
                    <a:pt x="566697" y="474264"/>
                  </a:cubicBezTo>
                  <a:cubicBezTo>
                    <a:pt x="563772" y="475239"/>
                    <a:pt x="566041" y="474581"/>
                    <a:pt x="559638" y="474937"/>
                  </a:cubicBezTo>
                  <a:cubicBezTo>
                    <a:pt x="559302" y="475273"/>
                    <a:pt x="559045" y="475714"/>
                    <a:pt x="558629" y="475945"/>
                  </a:cubicBezTo>
                  <a:cubicBezTo>
                    <a:pt x="557960" y="476317"/>
                    <a:pt x="556136" y="476736"/>
                    <a:pt x="555268" y="476953"/>
                  </a:cubicBezTo>
                  <a:cubicBezTo>
                    <a:pt x="554820" y="477289"/>
                    <a:pt x="554435" y="477734"/>
                    <a:pt x="553924" y="477962"/>
                  </a:cubicBezTo>
                  <a:cubicBezTo>
                    <a:pt x="553401" y="478194"/>
                    <a:pt x="552813" y="478260"/>
                    <a:pt x="552243" y="478298"/>
                  </a:cubicBezTo>
                  <a:cubicBezTo>
                    <a:pt x="549446" y="478484"/>
                    <a:pt x="546641" y="478522"/>
                    <a:pt x="543839" y="478634"/>
                  </a:cubicBezTo>
                  <a:cubicBezTo>
                    <a:pt x="542352" y="479377"/>
                    <a:pt x="543839" y="478746"/>
                    <a:pt x="543166" y="478634"/>
                  </a:cubicBezTo>
                  <a:cubicBezTo>
                    <a:pt x="543222" y="477794"/>
                    <a:pt x="543951" y="474656"/>
                    <a:pt x="544175" y="473592"/>
                  </a:cubicBezTo>
                  <a:cubicBezTo>
                    <a:pt x="544287" y="473144"/>
                    <a:pt x="544255" y="472632"/>
                    <a:pt x="544511" y="472247"/>
                  </a:cubicBezTo>
                  <a:cubicBezTo>
                    <a:pt x="544943" y="471601"/>
                    <a:pt x="545902" y="471508"/>
                    <a:pt x="546529" y="471239"/>
                  </a:cubicBezTo>
                  <a:cubicBezTo>
                    <a:pt x="549392" y="470013"/>
                    <a:pt x="546225" y="470733"/>
                    <a:pt x="551235" y="470232"/>
                  </a:cubicBezTo>
                  <a:cubicBezTo>
                    <a:pt x="551683" y="470120"/>
                    <a:pt x="550674" y="470400"/>
                    <a:pt x="552579" y="469896"/>
                  </a:cubicBezTo>
                  <a:cubicBezTo>
                    <a:pt x="554484" y="469391"/>
                    <a:pt x="560422" y="467935"/>
                    <a:pt x="562663" y="467207"/>
                  </a:cubicBezTo>
                  <a:cubicBezTo>
                    <a:pt x="564904" y="466478"/>
                    <a:pt x="566024" y="465526"/>
                    <a:pt x="566024" y="465526"/>
                  </a:cubicBezTo>
                  <a:close/>
                  <a:moveTo>
                    <a:pt x="584785" y="430116"/>
                  </a:moveTo>
                  <a:lnTo>
                    <a:pt x="584387" y="432768"/>
                  </a:lnTo>
                  <a:cubicBezTo>
                    <a:pt x="584093" y="434328"/>
                    <a:pt x="583952" y="435743"/>
                    <a:pt x="584513" y="437199"/>
                  </a:cubicBezTo>
                  <a:lnTo>
                    <a:pt x="585880" y="439416"/>
                  </a:lnTo>
                  <a:lnTo>
                    <a:pt x="582905" y="440353"/>
                  </a:lnTo>
                  <a:cubicBezTo>
                    <a:pt x="581414" y="440809"/>
                    <a:pt x="580101" y="441173"/>
                    <a:pt x="579134" y="441328"/>
                  </a:cubicBezTo>
                  <a:cubicBezTo>
                    <a:pt x="576235" y="441790"/>
                    <a:pt x="575416" y="440298"/>
                    <a:pt x="574479" y="440185"/>
                  </a:cubicBezTo>
                  <a:lnTo>
                    <a:pt x="573899" y="440443"/>
                  </a:lnTo>
                  <a:lnTo>
                    <a:pt x="573557" y="440033"/>
                  </a:lnTo>
                  <a:cubicBezTo>
                    <a:pt x="572892" y="439118"/>
                    <a:pt x="572342" y="438166"/>
                    <a:pt x="572076" y="437199"/>
                  </a:cubicBezTo>
                  <a:lnTo>
                    <a:pt x="571820" y="434244"/>
                  </a:lnTo>
                  <a:lnTo>
                    <a:pt x="575936" y="432970"/>
                  </a:lnTo>
                  <a:cubicBezTo>
                    <a:pt x="579092" y="431854"/>
                    <a:pt x="579807" y="431203"/>
                    <a:pt x="584176" y="430236"/>
                  </a:cubicBezTo>
                  <a:close/>
                  <a:moveTo>
                    <a:pt x="641321" y="425867"/>
                  </a:moveTo>
                  <a:cubicBezTo>
                    <a:pt x="641321" y="425867"/>
                    <a:pt x="644850" y="426203"/>
                    <a:pt x="647372" y="426875"/>
                  </a:cubicBezTo>
                  <a:cubicBezTo>
                    <a:pt x="649893" y="427547"/>
                    <a:pt x="652638" y="429228"/>
                    <a:pt x="656448" y="429900"/>
                  </a:cubicBezTo>
                  <a:cubicBezTo>
                    <a:pt x="660257" y="430572"/>
                    <a:pt x="666755" y="429228"/>
                    <a:pt x="670229" y="430908"/>
                  </a:cubicBezTo>
                  <a:cubicBezTo>
                    <a:pt x="673703" y="432589"/>
                    <a:pt x="676448" y="435669"/>
                    <a:pt x="677289" y="439983"/>
                  </a:cubicBezTo>
                  <a:cubicBezTo>
                    <a:pt x="678129" y="444296"/>
                    <a:pt x="677289" y="452251"/>
                    <a:pt x="675272" y="456787"/>
                  </a:cubicBezTo>
                  <a:cubicBezTo>
                    <a:pt x="673255" y="461325"/>
                    <a:pt x="669501" y="463789"/>
                    <a:pt x="665187" y="467207"/>
                  </a:cubicBezTo>
                  <a:cubicBezTo>
                    <a:pt x="660873" y="470624"/>
                    <a:pt x="654543" y="474376"/>
                    <a:pt x="649389" y="477289"/>
                  </a:cubicBezTo>
                  <a:cubicBezTo>
                    <a:pt x="644234" y="480203"/>
                    <a:pt x="639360" y="482611"/>
                    <a:pt x="634262" y="484683"/>
                  </a:cubicBezTo>
                  <a:cubicBezTo>
                    <a:pt x="629164" y="486756"/>
                    <a:pt x="621825" y="489277"/>
                    <a:pt x="618799" y="489725"/>
                  </a:cubicBezTo>
                  <a:cubicBezTo>
                    <a:pt x="615774" y="490172"/>
                    <a:pt x="617847" y="488941"/>
                    <a:pt x="616110" y="487372"/>
                  </a:cubicBezTo>
                  <a:cubicBezTo>
                    <a:pt x="614807" y="486196"/>
                    <a:pt x="612812" y="482625"/>
                    <a:pt x="610619" y="481054"/>
                  </a:cubicBezTo>
                  <a:lnTo>
                    <a:pt x="610279" y="480942"/>
                  </a:lnTo>
                  <a:lnTo>
                    <a:pt x="610818" y="480115"/>
                  </a:lnTo>
                  <a:cubicBezTo>
                    <a:pt x="611810" y="478658"/>
                    <a:pt x="612791" y="477331"/>
                    <a:pt x="613757" y="476281"/>
                  </a:cubicBezTo>
                  <a:cubicBezTo>
                    <a:pt x="617622" y="472079"/>
                    <a:pt x="622889" y="470904"/>
                    <a:pt x="624850" y="467543"/>
                  </a:cubicBezTo>
                  <a:cubicBezTo>
                    <a:pt x="626811" y="464181"/>
                    <a:pt x="628940" y="460261"/>
                    <a:pt x="625522" y="456115"/>
                  </a:cubicBezTo>
                  <a:cubicBezTo>
                    <a:pt x="622105" y="451971"/>
                    <a:pt x="609163" y="445864"/>
                    <a:pt x="604345" y="442672"/>
                  </a:cubicBezTo>
                  <a:lnTo>
                    <a:pt x="603868" y="442274"/>
                  </a:lnTo>
                  <a:lnTo>
                    <a:pt x="604345" y="441905"/>
                  </a:lnTo>
                  <a:cubicBezTo>
                    <a:pt x="606474" y="438936"/>
                    <a:pt x="604401" y="432046"/>
                    <a:pt x="604682" y="427116"/>
                  </a:cubicBezTo>
                  <a:cubicBezTo>
                    <a:pt x="604690" y="427014"/>
                    <a:pt x="604698" y="426912"/>
                    <a:pt x="604707" y="426810"/>
                  </a:cubicBezTo>
                  <a:lnTo>
                    <a:pt x="606698" y="426539"/>
                  </a:lnTo>
                  <a:cubicBezTo>
                    <a:pt x="612132" y="425867"/>
                    <a:pt x="611012" y="426315"/>
                    <a:pt x="616782" y="426203"/>
                  </a:cubicBezTo>
                  <a:close/>
                  <a:moveTo>
                    <a:pt x="578840" y="411068"/>
                  </a:moveTo>
                  <a:cubicBezTo>
                    <a:pt x="581487" y="410984"/>
                    <a:pt x="584121" y="411432"/>
                    <a:pt x="585185" y="412665"/>
                  </a:cubicBezTo>
                  <a:cubicBezTo>
                    <a:pt x="585717" y="413281"/>
                    <a:pt x="585990" y="414258"/>
                    <a:pt x="586099" y="415440"/>
                  </a:cubicBezTo>
                  <a:cubicBezTo>
                    <a:pt x="586089" y="415997"/>
                    <a:pt x="586078" y="416555"/>
                    <a:pt x="586068" y="417113"/>
                  </a:cubicBezTo>
                  <a:lnTo>
                    <a:pt x="580143" y="418473"/>
                  </a:lnTo>
                  <a:lnTo>
                    <a:pt x="571551" y="420980"/>
                  </a:lnTo>
                  <a:lnTo>
                    <a:pt x="571257" y="417181"/>
                  </a:lnTo>
                  <a:cubicBezTo>
                    <a:pt x="571137" y="415228"/>
                    <a:pt x="571292" y="413561"/>
                    <a:pt x="572412" y="412665"/>
                  </a:cubicBezTo>
                  <a:cubicBezTo>
                    <a:pt x="573532" y="411769"/>
                    <a:pt x="576193" y="411152"/>
                    <a:pt x="578840" y="411068"/>
                  </a:cubicBezTo>
                  <a:close/>
                  <a:moveTo>
                    <a:pt x="322009" y="406264"/>
                  </a:moveTo>
                  <a:cubicBezTo>
                    <a:pt x="318074" y="405968"/>
                    <a:pt x="319633" y="410050"/>
                    <a:pt x="317108" y="411164"/>
                  </a:cubicBezTo>
                  <a:cubicBezTo>
                    <a:pt x="314583" y="412278"/>
                    <a:pt x="308866" y="412055"/>
                    <a:pt x="306862" y="412946"/>
                  </a:cubicBezTo>
                  <a:cubicBezTo>
                    <a:pt x="304857" y="413837"/>
                    <a:pt x="306193" y="415395"/>
                    <a:pt x="305080" y="416508"/>
                  </a:cubicBezTo>
                  <a:cubicBezTo>
                    <a:pt x="303966" y="417622"/>
                    <a:pt x="300996" y="418513"/>
                    <a:pt x="300179" y="419627"/>
                  </a:cubicBezTo>
                  <a:cubicBezTo>
                    <a:pt x="299363" y="420740"/>
                    <a:pt x="298694" y="421112"/>
                    <a:pt x="300179" y="423191"/>
                  </a:cubicBezTo>
                  <a:cubicBezTo>
                    <a:pt x="301664" y="425268"/>
                    <a:pt x="307381" y="429278"/>
                    <a:pt x="309089" y="432099"/>
                  </a:cubicBezTo>
                  <a:cubicBezTo>
                    <a:pt x="310797" y="434919"/>
                    <a:pt x="310351" y="433880"/>
                    <a:pt x="310425" y="440117"/>
                  </a:cubicBezTo>
                  <a:cubicBezTo>
                    <a:pt x="310500" y="446352"/>
                    <a:pt x="309386" y="463427"/>
                    <a:pt x="309534" y="469515"/>
                  </a:cubicBezTo>
                  <a:cubicBezTo>
                    <a:pt x="309683" y="475602"/>
                    <a:pt x="310277" y="474340"/>
                    <a:pt x="311316" y="476641"/>
                  </a:cubicBezTo>
                  <a:cubicBezTo>
                    <a:pt x="312356" y="478943"/>
                    <a:pt x="315251" y="478201"/>
                    <a:pt x="315771" y="483323"/>
                  </a:cubicBezTo>
                  <a:cubicBezTo>
                    <a:pt x="316291" y="488446"/>
                    <a:pt x="315028" y="502179"/>
                    <a:pt x="314435" y="507376"/>
                  </a:cubicBezTo>
                  <a:cubicBezTo>
                    <a:pt x="313841" y="512572"/>
                    <a:pt x="312950" y="509825"/>
                    <a:pt x="312207" y="514503"/>
                  </a:cubicBezTo>
                  <a:cubicBezTo>
                    <a:pt x="311465" y="519179"/>
                    <a:pt x="309757" y="531577"/>
                    <a:pt x="309980" y="535438"/>
                  </a:cubicBezTo>
                  <a:cubicBezTo>
                    <a:pt x="310203" y="539298"/>
                    <a:pt x="312430" y="535661"/>
                    <a:pt x="313544" y="537664"/>
                  </a:cubicBezTo>
                  <a:cubicBezTo>
                    <a:pt x="314657" y="539669"/>
                    <a:pt x="316439" y="544050"/>
                    <a:pt x="316662" y="547464"/>
                  </a:cubicBezTo>
                  <a:lnTo>
                    <a:pt x="316199" y="552071"/>
                  </a:lnTo>
                  <a:lnTo>
                    <a:pt x="315882" y="552114"/>
                  </a:lnTo>
                  <a:cubicBezTo>
                    <a:pt x="314713" y="552179"/>
                    <a:pt x="314249" y="552030"/>
                    <a:pt x="312207" y="552364"/>
                  </a:cubicBezTo>
                  <a:cubicBezTo>
                    <a:pt x="312207" y="552364"/>
                    <a:pt x="302036" y="554740"/>
                    <a:pt x="299289" y="554592"/>
                  </a:cubicBezTo>
                  <a:cubicBezTo>
                    <a:pt x="296541" y="554443"/>
                    <a:pt x="297284" y="552661"/>
                    <a:pt x="295725" y="551473"/>
                  </a:cubicBezTo>
                  <a:cubicBezTo>
                    <a:pt x="294165" y="550285"/>
                    <a:pt x="290972" y="549023"/>
                    <a:pt x="289933" y="547464"/>
                  </a:cubicBezTo>
                  <a:cubicBezTo>
                    <a:pt x="288893" y="545905"/>
                    <a:pt x="289784" y="545015"/>
                    <a:pt x="289487" y="542119"/>
                  </a:cubicBezTo>
                  <a:cubicBezTo>
                    <a:pt x="289190" y="539224"/>
                    <a:pt x="289042" y="533062"/>
                    <a:pt x="288151" y="530092"/>
                  </a:cubicBezTo>
                  <a:cubicBezTo>
                    <a:pt x="287260" y="527123"/>
                    <a:pt x="285329" y="526678"/>
                    <a:pt x="284141" y="524302"/>
                  </a:cubicBezTo>
                  <a:cubicBezTo>
                    <a:pt x="282953" y="521926"/>
                    <a:pt x="282508" y="518511"/>
                    <a:pt x="281023" y="515839"/>
                  </a:cubicBezTo>
                  <a:cubicBezTo>
                    <a:pt x="279538" y="513166"/>
                    <a:pt x="277088" y="510122"/>
                    <a:pt x="275232" y="508267"/>
                  </a:cubicBezTo>
                  <a:cubicBezTo>
                    <a:pt x="273376" y="506411"/>
                    <a:pt x="272708" y="505520"/>
                    <a:pt x="269886" y="504703"/>
                  </a:cubicBezTo>
                  <a:cubicBezTo>
                    <a:pt x="267065" y="503887"/>
                    <a:pt x="261792" y="503590"/>
                    <a:pt x="258303" y="503367"/>
                  </a:cubicBezTo>
                  <a:cubicBezTo>
                    <a:pt x="256558" y="503256"/>
                    <a:pt x="254962" y="503126"/>
                    <a:pt x="253431" y="503089"/>
                  </a:cubicBezTo>
                  <a:cubicBezTo>
                    <a:pt x="251899" y="503051"/>
                    <a:pt x="250433" y="503107"/>
                    <a:pt x="248948" y="503367"/>
                  </a:cubicBezTo>
                  <a:cubicBezTo>
                    <a:pt x="245978" y="503887"/>
                    <a:pt x="241969" y="505223"/>
                    <a:pt x="240483" y="506485"/>
                  </a:cubicBezTo>
                  <a:cubicBezTo>
                    <a:pt x="238998" y="507747"/>
                    <a:pt x="239666" y="509157"/>
                    <a:pt x="240037" y="510939"/>
                  </a:cubicBezTo>
                  <a:cubicBezTo>
                    <a:pt x="240409" y="512721"/>
                    <a:pt x="241969" y="514800"/>
                    <a:pt x="242711" y="517176"/>
                  </a:cubicBezTo>
                  <a:cubicBezTo>
                    <a:pt x="243454" y="519550"/>
                    <a:pt x="243676" y="523486"/>
                    <a:pt x="244493" y="525193"/>
                  </a:cubicBezTo>
                  <a:cubicBezTo>
                    <a:pt x="245310" y="526900"/>
                    <a:pt x="247017" y="526307"/>
                    <a:pt x="247611" y="527420"/>
                  </a:cubicBezTo>
                  <a:cubicBezTo>
                    <a:pt x="248205" y="528533"/>
                    <a:pt x="247908" y="529944"/>
                    <a:pt x="248057" y="531874"/>
                  </a:cubicBezTo>
                  <a:cubicBezTo>
                    <a:pt x="248205" y="533805"/>
                    <a:pt x="248428" y="536106"/>
                    <a:pt x="248502" y="539001"/>
                  </a:cubicBezTo>
                  <a:cubicBezTo>
                    <a:pt x="248577" y="541897"/>
                    <a:pt x="249245" y="546350"/>
                    <a:pt x="248502" y="549246"/>
                  </a:cubicBezTo>
                  <a:cubicBezTo>
                    <a:pt x="247760" y="552141"/>
                    <a:pt x="244345" y="554740"/>
                    <a:pt x="244048" y="556372"/>
                  </a:cubicBezTo>
                  <a:cubicBezTo>
                    <a:pt x="243751" y="558006"/>
                    <a:pt x="246646" y="557783"/>
                    <a:pt x="246721" y="559045"/>
                  </a:cubicBezTo>
                  <a:cubicBezTo>
                    <a:pt x="246795" y="560307"/>
                    <a:pt x="245533" y="562535"/>
                    <a:pt x="244493" y="563945"/>
                  </a:cubicBezTo>
                  <a:cubicBezTo>
                    <a:pt x="243454" y="565355"/>
                    <a:pt x="242711" y="566469"/>
                    <a:pt x="240483" y="567508"/>
                  </a:cubicBezTo>
                  <a:cubicBezTo>
                    <a:pt x="238255" y="568548"/>
                    <a:pt x="233355" y="568993"/>
                    <a:pt x="231128" y="570181"/>
                  </a:cubicBezTo>
                  <a:cubicBezTo>
                    <a:pt x="228900" y="571369"/>
                    <a:pt x="228826" y="573744"/>
                    <a:pt x="227119" y="574635"/>
                  </a:cubicBezTo>
                  <a:cubicBezTo>
                    <a:pt x="225411" y="575526"/>
                    <a:pt x="223481" y="574709"/>
                    <a:pt x="220882" y="575526"/>
                  </a:cubicBezTo>
                  <a:cubicBezTo>
                    <a:pt x="218283" y="576342"/>
                    <a:pt x="215462" y="578867"/>
                    <a:pt x="211526" y="579535"/>
                  </a:cubicBezTo>
                  <a:cubicBezTo>
                    <a:pt x="207591" y="580203"/>
                    <a:pt x="200686" y="578941"/>
                    <a:pt x="197271" y="579535"/>
                  </a:cubicBezTo>
                  <a:cubicBezTo>
                    <a:pt x="193855" y="580129"/>
                    <a:pt x="194821" y="582282"/>
                    <a:pt x="191034" y="583098"/>
                  </a:cubicBezTo>
                  <a:cubicBezTo>
                    <a:pt x="187247" y="583915"/>
                    <a:pt x="178857" y="583692"/>
                    <a:pt x="174551" y="584434"/>
                  </a:cubicBezTo>
                  <a:cubicBezTo>
                    <a:pt x="170244" y="585177"/>
                    <a:pt x="168091" y="586884"/>
                    <a:pt x="165196" y="587553"/>
                  </a:cubicBezTo>
                  <a:cubicBezTo>
                    <a:pt x="162299" y="588221"/>
                    <a:pt x="162447" y="587330"/>
                    <a:pt x="157176" y="588444"/>
                  </a:cubicBezTo>
                  <a:cubicBezTo>
                    <a:pt x="151904" y="589557"/>
                    <a:pt x="137500" y="591562"/>
                    <a:pt x="133565" y="594234"/>
                  </a:cubicBezTo>
                  <a:cubicBezTo>
                    <a:pt x="129630" y="596907"/>
                    <a:pt x="133565" y="601657"/>
                    <a:pt x="133565" y="604479"/>
                  </a:cubicBezTo>
                  <a:lnTo>
                    <a:pt x="133565" y="611160"/>
                  </a:lnTo>
                  <a:cubicBezTo>
                    <a:pt x="136683" y="614278"/>
                    <a:pt x="147524" y="620365"/>
                    <a:pt x="152276" y="623187"/>
                  </a:cubicBezTo>
                  <a:cubicBezTo>
                    <a:pt x="157028" y="626008"/>
                    <a:pt x="158661" y="627938"/>
                    <a:pt x="162076" y="628087"/>
                  </a:cubicBezTo>
                  <a:cubicBezTo>
                    <a:pt x="165493" y="628235"/>
                    <a:pt x="167869" y="627419"/>
                    <a:pt x="172769" y="624077"/>
                  </a:cubicBezTo>
                  <a:cubicBezTo>
                    <a:pt x="177669" y="620736"/>
                    <a:pt x="185910" y="611605"/>
                    <a:pt x="191480" y="608042"/>
                  </a:cubicBezTo>
                  <a:cubicBezTo>
                    <a:pt x="197048" y="604479"/>
                    <a:pt x="200092" y="603365"/>
                    <a:pt x="204844" y="600916"/>
                  </a:cubicBezTo>
                  <a:cubicBezTo>
                    <a:pt x="209596" y="598466"/>
                    <a:pt x="213679" y="595867"/>
                    <a:pt x="219991" y="593343"/>
                  </a:cubicBezTo>
                  <a:cubicBezTo>
                    <a:pt x="226302" y="590819"/>
                    <a:pt x="235880" y="587924"/>
                    <a:pt x="242711" y="585771"/>
                  </a:cubicBezTo>
                  <a:cubicBezTo>
                    <a:pt x="249542" y="583618"/>
                    <a:pt x="256224" y="581688"/>
                    <a:pt x="260976" y="580426"/>
                  </a:cubicBezTo>
                  <a:cubicBezTo>
                    <a:pt x="265727" y="579164"/>
                    <a:pt x="267956" y="578644"/>
                    <a:pt x="271223" y="578199"/>
                  </a:cubicBezTo>
                  <a:cubicBezTo>
                    <a:pt x="274489" y="577753"/>
                    <a:pt x="276865" y="578273"/>
                    <a:pt x="280578" y="577753"/>
                  </a:cubicBezTo>
                  <a:cubicBezTo>
                    <a:pt x="284290" y="577233"/>
                    <a:pt x="290304" y="576120"/>
                    <a:pt x="293497" y="575080"/>
                  </a:cubicBezTo>
                  <a:cubicBezTo>
                    <a:pt x="296690" y="574041"/>
                    <a:pt x="297581" y="572111"/>
                    <a:pt x="299734" y="571518"/>
                  </a:cubicBezTo>
                  <a:cubicBezTo>
                    <a:pt x="301887" y="570924"/>
                    <a:pt x="303966" y="571146"/>
                    <a:pt x="306416" y="571518"/>
                  </a:cubicBezTo>
                  <a:cubicBezTo>
                    <a:pt x="308254" y="571796"/>
                    <a:pt x="308796" y="572743"/>
                    <a:pt x="311240" y="573324"/>
                  </a:cubicBezTo>
                  <a:lnTo>
                    <a:pt x="313434" y="573612"/>
                  </a:lnTo>
                  <a:lnTo>
                    <a:pt x="313439" y="573622"/>
                  </a:lnTo>
                  <a:cubicBezTo>
                    <a:pt x="313646" y="574111"/>
                    <a:pt x="313841" y="574709"/>
                    <a:pt x="313989" y="575526"/>
                  </a:cubicBezTo>
                  <a:cubicBezTo>
                    <a:pt x="314583" y="578793"/>
                    <a:pt x="315400" y="585325"/>
                    <a:pt x="315771" y="588889"/>
                  </a:cubicBezTo>
                  <a:cubicBezTo>
                    <a:pt x="316142" y="592452"/>
                    <a:pt x="316142" y="594382"/>
                    <a:pt x="316217" y="596907"/>
                  </a:cubicBezTo>
                  <a:cubicBezTo>
                    <a:pt x="316291" y="599431"/>
                    <a:pt x="316217" y="601880"/>
                    <a:pt x="316217" y="604033"/>
                  </a:cubicBezTo>
                  <a:cubicBezTo>
                    <a:pt x="316217" y="604033"/>
                    <a:pt x="316365" y="606706"/>
                    <a:pt x="316217" y="609824"/>
                  </a:cubicBezTo>
                  <a:cubicBezTo>
                    <a:pt x="316068" y="612942"/>
                    <a:pt x="314732" y="619846"/>
                    <a:pt x="315326" y="622741"/>
                  </a:cubicBezTo>
                  <a:cubicBezTo>
                    <a:pt x="315919" y="625637"/>
                    <a:pt x="319187" y="624671"/>
                    <a:pt x="319781" y="627196"/>
                  </a:cubicBezTo>
                  <a:cubicBezTo>
                    <a:pt x="320375" y="629719"/>
                    <a:pt x="319558" y="635139"/>
                    <a:pt x="318890" y="637886"/>
                  </a:cubicBezTo>
                  <a:cubicBezTo>
                    <a:pt x="318222" y="640632"/>
                    <a:pt x="317183" y="643379"/>
                    <a:pt x="315771" y="643676"/>
                  </a:cubicBezTo>
                  <a:cubicBezTo>
                    <a:pt x="314360" y="643973"/>
                    <a:pt x="312875" y="641746"/>
                    <a:pt x="310425" y="639667"/>
                  </a:cubicBezTo>
                  <a:cubicBezTo>
                    <a:pt x="307975" y="637589"/>
                    <a:pt x="303892" y="633209"/>
                    <a:pt x="301070" y="631204"/>
                  </a:cubicBezTo>
                  <a:cubicBezTo>
                    <a:pt x="298249" y="629201"/>
                    <a:pt x="296244" y="628829"/>
                    <a:pt x="293497" y="627641"/>
                  </a:cubicBezTo>
                  <a:cubicBezTo>
                    <a:pt x="290749" y="626453"/>
                    <a:pt x="287482" y="625414"/>
                    <a:pt x="284587" y="624077"/>
                  </a:cubicBezTo>
                  <a:cubicBezTo>
                    <a:pt x="281691" y="622741"/>
                    <a:pt x="278647" y="619846"/>
                    <a:pt x="276123" y="619624"/>
                  </a:cubicBezTo>
                  <a:cubicBezTo>
                    <a:pt x="273598" y="619401"/>
                    <a:pt x="271519" y="621627"/>
                    <a:pt x="269441" y="622741"/>
                  </a:cubicBezTo>
                  <a:cubicBezTo>
                    <a:pt x="267362" y="623855"/>
                    <a:pt x="266025" y="623558"/>
                    <a:pt x="263649" y="626305"/>
                  </a:cubicBezTo>
                  <a:cubicBezTo>
                    <a:pt x="261273" y="629052"/>
                    <a:pt x="258600" y="636179"/>
                    <a:pt x="255184" y="639222"/>
                  </a:cubicBezTo>
                  <a:cubicBezTo>
                    <a:pt x="251769" y="642266"/>
                    <a:pt x="247463" y="642414"/>
                    <a:pt x="243157" y="644567"/>
                  </a:cubicBezTo>
                  <a:cubicBezTo>
                    <a:pt x="238849" y="646720"/>
                    <a:pt x="233429" y="650060"/>
                    <a:pt x="229346" y="652139"/>
                  </a:cubicBezTo>
                  <a:cubicBezTo>
                    <a:pt x="225262" y="654218"/>
                    <a:pt x="223184" y="656000"/>
                    <a:pt x="218655" y="657040"/>
                  </a:cubicBezTo>
                  <a:cubicBezTo>
                    <a:pt x="214125" y="658078"/>
                    <a:pt x="206255" y="657633"/>
                    <a:pt x="202171" y="658375"/>
                  </a:cubicBezTo>
                  <a:cubicBezTo>
                    <a:pt x="198087" y="659117"/>
                    <a:pt x="194449" y="658969"/>
                    <a:pt x="194152" y="661493"/>
                  </a:cubicBezTo>
                  <a:cubicBezTo>
                    <a:pt x="193855" y="664018"/>
                    <a:pt x="197939" y="669214"/>
                    <a:pt x="200389" y="673520"/>
                  </a:cubicBezTo>
                  <a:cubicBezTo>
                    <a:pt x="202839" y="677825"/>
                    <a:pt x="204918" y="684879"/>
                    <a:pt x="208853" y="687328"/>
                  </a:cubicBezTo>
                  <a:cubicBezTo>
                    <a:pt x="212788" y="689778"/>
                    <a:pt x="220511" y="687625"/>
                    <a:pt x="224000" y="688219"/>
                  </a:cubicBezTo>
                  <a:cubicBezTo>
                    <a:pt x="227490" y="688813"/>
                    <a:pt x="227044" y="689852"/>
                    <a:pt x="229791" y="690892"/>
                  </a:cubicBezTo>
                  <a:cubicBezTo>
                    <a:pt x="232539" y="691931"/>
                    <a:pt x="237216" y="694604"/>
                    <a:pt x="240483" y="694455"/>
                  </a:cubicBezTo>
                  <a:cubicBezTo>
                    <a:pt x="243751" y="694307"/>
                    <a:pt x="248057" y="691560"/>
                    <a:pt x="249393" y="690001"/>
                  </a:cubicBezTo>
                  <a:cubicBezTo>
                    <a:pt x="250730" y="688442"/>
                    <a:pt x="248948" y="687254"/>
                    <a:pt x="248502" y="685101"/>
                  </a:cubicBezTo>
                  <a:cubicBezTo>
                    <a:pt x="248057" y="682948"/>
                    <a:pt x="245533" y="679088"/>
                    <a:pt x="246721" y="677083"/>
                  </a:cubicBezTo>
                  <a:cubicBezTo>
                    <a:pt x="247908" y="675079"/>
                    <a:pt x="253477" y="674708"/>
                    <a:pt x="255630" y="673075"/>
                  </a:cubicBezTo>
                  <a:cubicBezTo>
                    <a:pt x="257783" y="671441"/>
                    <a:pt x="258006" y="668249"/>
                    <a:pt x="259639" y="667283"/>
                  </a:cubicBezTo>
                  <a:cubicBezTo>
                    <a:pt x="261273" y="666319"/>
                    <a:pt x="263129" y="668249"/>
                    <a:pt x="265430" y="667283"/>
                  </a:cubicBezTo>
                  <a:cubicBezTo>
                    <a:pt x="267733" y="666319"/>
                    <a:pt x="270332" y="663349"/>
                    <a:pt x="273450" y="661493"/>
                  </a:cubicBezTo>
                  <a:cubicBezTo>
                    <a:pt x="276568" y="659637"/>
                    <a:pt x="280578" y="656594"/>
                    <a:pt x="284141" y="656149"/>
                  </a:cubicBezTo>
                  <a:cubicBezTo>
                    <a:pt x="287705" y="655703"/>
                    <a:pt x="291715" y="660231"/>
                    <a:pt x="294834" y="658821"/>
                  </a:cubicBezTo>
                  <a:cubicBezTo>
                    <a:pt x="297952" y="657411"/>
                    <a:pt x="300402" y="647611"/>
                    <a:pt x="302852" y="647686"/>
                  </a:cubicBezTo>
                  <a:cubicBezTo>
                    <a:pt x="305302" y="647760"/>
                    <a:pt x="308272" y="655109"/>
                    <a:pt x="309534" y="659266"/>
                  </a:cubicBezTo>
                  <a:cubicBezTo>
                    <a:pt x="310797" y="663424"/>
                    <a:pt x="310500" y="667878"/>
                    <a:pt x="310425" y="672629"/>
                  </a:cubicBezTo>
                  <a:cubicBezTo>
                    <a:pt x="310351" y="677380"/>
                    <a:pt x="308792" y="683394"/>
                    <a:pt x="309089" y="687773"/>
                  </a:cubicBezTo>
                  <a:cubicBezTo>
                    <a:pt x="309386" y="692154"/>
                    <a:pt x="311836" y="696236"/>
                    <a:pt x="312207" y="698909"/>
                  </a:cubicBezTo>
                  <a:cubicBezTo>
                    <a:pt x="312486" y="700914"/>
                    <a:pt x="310467" y="702334"/>
                    <a:pt x="310474" y="703169"/>
                  </a:cubicBezTo>
                  <a:lnTo>
                    <a:pt x="310513" y="703199"/>
                  </a:lnTo>
                  <a:lnTo>
                    <a:pt x="309980" y="703809"/>
                  </a:lnTo>
                  <a:cubicBezTo>
                    <a:pt x="308643" y="706259"/>
                    <a:pt x="310351" y="711307"/>
                    <a:pt x="308643" y="714499"/>
                  </a:cubicBezTo>
                  <a:cubicBezTo>
                    <a:pt x="306936" y="717691"/>
                    <a:pt x="303298" y="718879"/>
                    <a:pt x="299734" y="722962"/>
                  </a:cubicBezTo>
                  <a:cubicBezTo>
                    <a:pt x="296170" y="727045"/>
                    <a:pt x="291790" y="733429"/>
                    <a:pt x="287260" y="738998"/>
                  </a:cubicBezTo>
                  <a:cubicBezTo>
                    <a:pt x="282731" y="744565"/>
                    <a:pt x="280281" y="749243"/>
                    <a:pt x="272559" y="756369"/>
                  </a:cubicBezTo>
                  <a:cubicBezTo>
                    <a:pt x="264836" y="763496"/>
                    <a:pt x="249765" y="775077"/>
                    <a:pt x="240929" y="781758"/>
                  </a:cubicBezTo>
                  <a:cubicBezTo>
                    <a:pt x="232093" y="788439"/>
                    <a:pt x="225114" y="792746"/>
                    <a:pt x="219546" y="796458"/>
                  </a:cubicBezTo>
                  <a:cubicBezTo>
                    <a:pt x="213976" y="800169"/>
                    <a:pt x="211303" y="801060"/>
                    <a:pt x="207517" y="804030"/>
                  </a:cubicBezTo>
                  <a:cubicBezTo>
                    <a:pt x="203730" y="806999"/>
                    <a:pt x="199944" y="812419"/>
                    <a:pt x="196825" y="814275"/>
                  </a:cubicBezTo>
                  <a:cubicBezTo>
                    <a:pt x="193707" y="816130"/>
                    <a:pt x="192148" y="813087"/>
                    <a:pt x="188806" y="815166"/>
                  </a:cubicBezTo>
                  <a:cubicBezTo>
                    <a:pt x="185465" y="817244"/>
                    <a:pt x="180342" y="824520"/>
                    <a:pt x="176778" y="826746"/>
                  </a:cubicBezTo>
                  <a:cubicBezTo>
                    <a:pt x="173214" y="828974"/>
                    <a:pt x="169205" y="827340"/>
                    <a:pt x="167423" y="828528"/>
                  </a:cubicBezTo>
                  <a:cubicBezTo>
                    <a:pt x="165641" y="829716"/>
                    <a:pt x="167274" y="831646"/>
                    <a:pt x="166087" y="833874"/>
                  </a:cubicBezTo>
                  <a:cubicBezTo>
                    <a:pt x="164899" y="836100"/>
                    <a:pt x="162522" y="839293"/>
                    <a:pt x="160294" y="841891"/>
                  </a:cubicBezTo>
                  <a:cubicBezTo>
                    <a:pt x="158067" y="844489"/>
                    <a:pt x="155543" y="847459"/>
                    <a:pt x="152721" y="849463"/>
                  </a:cubicBezTo>
                  <a:cubicBezTo>
                    <a:pt x="149900" y="851468"/>
                    <a:pt x="146782" y="851468"/>
                    <a:pt x="143366" y="853917"/>
                  </a:cubicBezTo>
                  <a:cubicBezTo>
                    <a:pt x="139951" y="856367"/>
                    <a:pt x="131412" y="862381"/>
                    <a:pt x="132228" y="864162"/>
                  </a:cubicBezTo>
                  <a:cubicBezTo>
                    <a:pt x="133045" y="865944"/>
                    <a:pt x="144480" y="865053"/>
                    <a:pt x="148267" y="864608"/>
                  </a:cubicBezTo>
                  <a:cubicBezTo>
                    <a:pt x="152053" y="864162"/>
                    <a:pt x="152573" y="862010"/>
                    <a:pt x="154949" y="861490"/>
                  </a:cubicBezTo>
                  <a:cubicBezTo>
                    <a:pt x="157324" y="860971"/>
                    <a:pt x="159255" y="862158"/>
                    <a:pt x="162522" y="861490"/>
                  </a:cubicBezTo>
                  <a:cubicBezTo>
                    <a:pt x="165790" y="860822"/>
                    <a:pt x="171061" y="858669"/>
                    <a:pt x="174551" y="857481"/>
                  </a:cubicBezTo>
                  <a:cubicBezTo>
                    <a:pt x="174551" y="857481"/>
                    <a:pt x="179228" y="856145"/>
                    <a:pt x="183460" y="854363"/>
                  </a:cubicBezTo>
                  <a:cubicBezTo>
                    <a:pt x="187692" y="852582"/>
                    <a:pt x="194746" y="848721"/>
                    <a:pt x="199944" y="846791"/>
                  </a:cubicBezTo>
                  <a:cubicBezTo>
                    <a:pt x="205141" y="844860"/>
                    <a:pt x="209670" y="845528"/>
                    <a:pt x="214644" y="842782"/>
                  </a:cubicBezTo>
                  <a:cubicBezTo>
                    <a:pt x="219620" y="840035"/>
                    <a:pt x="224966" y="833725"/>
                    <a:pt x="229791" y="830310"/>
                  </a:cubicBezTo>
                  <a:cubicBezTo>
                    <a:pt x="234617" y="826895"/>
                    <a:pt x="238924" y="825484"/>
                    <a:pt x="243602" y="822293"/>
                  </a:cubicBezTo>
                  <a:cubicBezTo>
                    <a:pt x="248280" y="819100"/>
                    <a:pt x="253700" y="813830"/>
                    <a:pt x="257857" y="811157"/>
                  </a:cubicBezTo>
                  <a:cubicBezTo>
                    <a:pt x="262015" y="808484"/>
                    <a:pt x="264391" y="809152"/>
                    <a:pt x="268550" y="806257"/>
                  </a:cubicBezTo>
                  <a:cubicBezTo>
                    <a:pt x="272708" y="803362"/>
                    <a:pt x="277459" y="798090"/>
                    <a:pt x="282805" y="793785"/>
                  </a:cubicBezTo>
                  <a:cubicBezTo>
                    <a:pt x="288151" y="789479"/>
                    <a:pt x="296170" y="785174"/>
                    <a:pt x="300625" y="780422"/>
                  </a:cubicBezTo>
                  <a:cubicBezTo>
                    <a:pt x="305080" y="775671"/>
                    <a:pt x="305971" y="770920"/>
                    <a:pt x="309534" y="765278"/>
                  </a:cubicBezTo>
                  <a:cubicBezTo>
                    <a:pt x="313098" y="759636"/>
                    <a:pt x="317480" y="751543"/>
                    <a:pt x="322009" y="746570"/>
                  </a:cubicBezTo>
                  <a:cubicBezTo>
                    <a:pt x="326538" y="741596"/>
                    <a:pt x="331883" y="739963"/>
                    <a:pt x="336709" y="735434"/>
                  </a:cubicBezTo>
                  <a:cubicBezTo>
                    <a:pt x="341535" y="730906"/>
                    <a:pt x="346733" y="724372"/>
                    <a:pt x="350966" y="719399"/>
                  </a:cubicBezTo>
                  <a:cubicBezTo>
                    <a:pt x="355198" y="714425"/>
                    <a:pt x="358761" y="710342"/>
                    <a:pt x="362102" y="705590"/>
                  </a:cubicBezTo>
                  <a:cubicBezTo>
                    <a:pt x="363773" y="703215"/>
                    <a:pt x="365648" y="700765"/>
                    <a:pt x="367281" y="698297"/>
                  </a:cubicBezTo>
                  <a:lnTo>
                    <a:pt x="368575" y="696130"/>
                  </a:lnTo>
                  <a:lnTo>
                    <a:pt x="370957" y="693564"/>
                  </a:lnTo>
                  <a:cubicBezTo>
                    <a:pt x="372516" y="691077"/>
                    <a:pt x="373203" y="688367"/>
                    <a:pt x="375022" y="685991"/>
                  </a:cubicBezTo>
                  <a:cubicBezTo>
                    <a:pt x="378660" y="681241"/>
                    <a:pt x="380813" y="676192"/>
                    <a:pt x="383486" y="671293"/>
                  </a:cubicBezTo>
                  <a:cubicBezTo>
                    <a:pt x="384823" y="668843"/>
                    <a:pt x="386419" y="666004"/>
                    <a:pt x="387830" y="663359"/>
                  </a:cubicBezTo>
                  <a:lnTo>
                    <a:pt x="388928" y="661216"/>
                  </a:lnTo>
                  <a:lnTo>
                    <a:pt x="389277" y="661048"/>
                  </a:lnTo>
                  <a:cubicBezTo>
                    <a:pt x="396851" y="656891"/>
                    <a:pt x="398708" y="646720"/>
                    <a:pt x="403088" y="642340"/>
                  </a:cubicBezTo>
                  <a:cubicBezTo>
                    <a:pt x="407469" y="637960"/>
                    <a:pt x="411107" y="637663"/>
                    <a:pt x="415561" y="634768"/>
                  </a:cubicBezTo>
                  <a:cubicBezTo>
                    <a:pt x="420017" y="631872"/>
                    <a:pt x="425882" y="628755"/>
                    <a:pt x="429818" y="624968"/>
                  </a:cubicBezTo>
                  <a:cubicBezTo>
                    <a:pt x="433753" y="621182"/>
                    <a:pt x="436945" y="616357"/>
                    <a:pt x="439172" y="612051"/>
                  </a:cubicBezTo>
                  <a:cubicBezTo>
                    <a:pt x="441400" y="607745"/>
                    <a:pt x="442439" y="604256"/>
                    <a:pt x="443182" y="599134"/>
                  </a:cubicBezTo>
                  <a:cubicBezTo>
                    <a:pt x="443924" y="594011"/>
                    <a:pt x="443924" y="585845"/>
                    <a:pt x="443627" y="581317"/>
                  </a:cubicBezTo>
                  <a:cubicBezTo>
                    <a:pt x="443330" y="576788"/>
                    <a:pt x="441103" y="574189"/>
                    <a:pt x="441400" y="571963"/>
                  </a:cubicBezTo>
                  <a:cubicBezTo>
                    <a:pt x="441697" y="569736"/>
                    <a:pt x="443033" y="569216"/>
                    <a:pt x="445410" y="567954"/>
                  </a:cubicBezTo>
                  <a:cubicBezTo>
                    <a:pt x="447786" y="566692"/>
                    <a:pt x="451127" y="565058"/>
                    <a:pt x="455656" y="564390"/>
                  </a:cubicBezTo>
                  <a:cubicBezTo>
                    <a:pt x="460185" y="563723"/>
                    <a:pt x="465828" y="563871"/>
                    <a:pt x="472585" y="563945"/>
                  </a:cubicBezTo>
                  <a:cubicBezTo>
                    <a:pt x="479341" y="564020"/>
                    <a:pt x="491072" y="564984"/>
                    <a:pt x="496196" y="564835"/>
                  </a:cubicBezTo>
                  <a:cubicBezTo>
                    <a:pt x="501319" y="564687"/>
                    <a:pt x="501839" y="564613"/>
                    <a:pt x="503324" y="563054"/>
                  </a:cubicBezTo>
                  <a:cubicBezTo>
                    <a:pt x="504809" y="561495"/>
                    <a:pt x="504215" y="558154"/>
                    <a:pt x="505106" y="555482"/>
                  </a:cubicBezTo>
                  <a:cubicBezTo>
                    <a:pt x="505997" y="552810"/>
                    <a:pt x="509264" y="549766"/>
                    <a:pt x="508670" y="547018"/>
                  </a:cubicBezTo>
                  <a:cubicBezTo>
                    <a:pt x="508076" y="544272"/>
                    <a:pt x="505477" y="541600"/>
                    <a:pt x="501542" y="539001"/>
                  </a:cubicBezTo>
                  <a:cubicBezTo>
                    <a:pt x="497607" y="536402"/>
                    <a:pt x="489513" y="533805"/>
                    <a:pt x="485058" y="531429"/>
                  </a:cubicBezTo>
                  <a:cubicBezTo>
                    <a:pt x="480604" y="529053"/>
                    <a:pt x="478079" y="525936"/>
                    <a:pt x="474813" y="524748"/>
                  </a:cubicBezTo>
                  <a:cubicBezTo>
                    <a:pt x="471546" y="523560"/>
                    <a:pt x="467610" y="523486"/>
                    <a:pt x="465457" y="524302"/>
                  </a:cubicBezTo>
                  <a:cubicBezTo>
                    <a:pt x="463304" y="525119"/>
                    <a:pt x="463972" y="529053"/>
                    <a:pt x="461893" y="529647"/>
                  </a:cubicBezTo>
                  <a:cubicBezTo>
                    <a:pt x="459814" y="530241"/>
                    <a:pt x="455656" y="527717"/>
                    <a:pt x="452983" y="527865"/>
                  </a:cubicBezTo>
                  <a:cubicBezTo>
                    <a:pt x="450310" y="528014"/>
                    <a:pt x="447860" y="530241"/>
                    <a:pt x="445856" y="530538"/>
                  </a:cubicBezTo>
                  <a:cubicBezTo>
                    <a:pt x="443850" y="530835"/>
                    <a:pt x="442885" y="528830"/>
                    <a:pt x="440954" y="529647"/>
                  </a:cubicBezTo>
                  <a:cubicBezTo>
                    <a:pt x="439024" y="530464"/>
                    <a:pt x="436351" y="534473"/>
                    <a:pt x="434272" y="535438"/>
                  </a:cubicBezTo>
                  <a:cubicBezTo>
                    <a:pt x="432193" y="536402"/>
                    <a:pt x="430412" y="534993"/>
                    <a:pt x="428481" y="535438"/>
                  </a:cubicBezTo>
                  <a:cubicBezTo>
                    <a:pt x="426551" y="535884"/>
                    <a:pt x="425957" y="537293"/>
                    <a:pt x="422690" y="538110"/>
                  </a:cubicBezTo>
                  <a:cubicBezTo>
                    <a:pt x="419423" y="538927"/>
                    <a:pt x="412220" y="539966"/>
                    <a:pt x="408879" y="540337"/>
                  </a:cubicBezTo>
                  <a:cubicBezTo>
                    <a:pt x="405538" y="540709"/>
                    <a:pt x="406355" y="540189"/>
                    <a:pt x="402643" y="540337"/>
                  </a:cubicBezTo>
                  <a:cubicBezTo>
                    <a:pt x="398930" y="540486"/>
                    <a:pt x="391950" y="541599"/>
                    <a:pt x="386604" y="541228"/>
                  </a:cubicBezTo>
                  <a:cubicBezTo>
                    <a:pt x="382595" y="540950"/>
                    <a:pt x="381468" y="538458"/>
                    <a:pt x="376738" y="537887"/>
                  </a:cubicBezTo>
                  <a:lnTo>
                    <a:pt x="374890" y="537814"/>
                  </a:lnTo>
                  <a:lnTo>
                    <a:pt x="374772" y="535125"/>
                  </a:lnTo>
                  <a:cubicBezTo>
                    <a:pt x="374758" y="533744"/>
                    <a:pt x="374818" y="532487"/>
                    <a:pt x="375022" y="531429"/>
                  </a:cubicBezTo>
                  <a:cubicBezTo>
                    <a:pt x="375839" y="527197"/>
                    <a:pt x="377769" y="525639"/>
                    <a:pt x="379922" y="523411"/>
                  </a:cubicBezTo>
                  <a:cubicBezTo>
                    <a:pt x="382075" y="521184"/>
                    <a:pt x="384154" y="520664"/>
                    <a:pt x="387941" y="518066"/>
                  </a:cubicBezTo>
                  <a:cubicBezTo>
                    <a:pt x="391727" y="515468"/>
                    <a:pt x="397742" y="511459"/>
                    <a:pt x="402643" y="507822"/>
                  </a:cubicBezTo>
                  <a:cubicBezTo>
                    <a:pt x="407543" y="504184"/>
                    <a:pt x="412963" y="500174"/>
                    <a:pt x="417343" y="496240"/>
                  </a:cubicBezTo>
                  <a:cubicBezTo>
                    <a:pt x="421725" y="492305"/>
                    <a:pt x="427887" y="487777"/>
                    <a:pt x="428927" y="484214"/>
                  </a:cubicBezTo>
                  <a:cubicBezTo>
                    <a:pt x="429966" y="480650"/>
                    <a:pt x="426031" y="477458"/>
                    <a:pt x="423581" y="474860"/>
                  </a:cubicBezTo>
                  <a:cubicBezTo>
                    <a:pt x="421131" y="472261"/>
                    <a:pt x="417417" y="469663"/>
                    <a:pt x="414225" y="468624"/>
                  </a:cubicBezTo>
                  <a:cubicBezTo>
                    <a:pt x="411032" y="467584"/>
                    <a:pt x="407914" y="468179"/>
                    <a:pt x="404425" y="468624"/>
                  </a:cubicBezTo>
                  <a:cubicBezTo>
                    <a:pt x="400935" y="469069"/>
                    <a:pt x="397000" y="472038"/>
                    <a:pt x="393288" y="471296"/>
                  </a:cubicBezTo>
                  <a:cubicBezTo>
                    <a:pt x="389574" y="470554"/>
                    <a:pt x="384897" y="467436"/>
                    <a:pt x="382150" y="464169"/>
                  </a:cubicBezTo>
                  <a:cubicBezTo>
                    <a:pt x="379403" y="460903"/>
                    <a:pt x="377992" y="456077"/>
                    <a:pt x="376804" y="451698"/>
                  </a:cubicBezTo>
                  <a:cubicBezTo>
                    <a:pt x="375616" y="447317"/>
                    <a:pt x="375765" y="441230"/>
                    <a:pt x="375022" y="437889"/>
                  </a:cubicBezTo>
                  <a:cubicBezTo>
                    <a:pt x="374280" y="434548"/>
                    <a:pt x="374651" y="434103"/>
                    <a:pt x="372349" y="431654"/>
                  </a:cubicBezTo>
                  <a:cubicBezTo>
                    <a:pt x="370048" y="429204"/>
                    <a:pt x="366483" y="426308"/>
                    <a:pt x="361211" y="423191"/>
                  </a:cubicBezTo>
                  <a:cubicBezTo>
                    <a:pt x="355940" y="420072"/>
                    <a:pt x="347253" y="415766"/>
                    <a:pt x="340719" y="412946"/>
                  </a:cubicBezTo>
                  <a:cubicBezTo>
                    <a:pt x="334185" y="410124"/>
                    <a:pt x="325944" y="406561"/>
                    <a:pt x="322009" y="406264"/>
                  </a:cubicBezTo>
                  <a:close/>
                  <a:moveTo>
                    <a:pt x="566689" y="347456"/>
                  </a:moveTo>
                  <a:cubicBezTo>
                    <a:pt x="568601" y="347267"/>
                    <a:pt x="570590" y="347449"/>
                    <a:pt x="571627" y="348233"/>
                  </a:cubicBezTo>
                  <a:cubicBezTo>
                    <a:pt x="572663" y="349018"/>
                    <a:pt x="572201" y="351159"/>
                    <a:pt x="572089" y="353295"/>
                  </a:cubicBezTo>
                  <a:lnTo>
                    <a:pt x="572406" y="356248"/>
                  </a:lnTo>
                  <a:lnTo>
                    <a:pt x="572178" y="358184"/>
                  </a:lnTo>
                  <a:cubicBezTo>
                    <a:pt x="572254" y="360591"/>
                    <a:pt x="573000" y="363889"/>
                    <a:pt x="572076" y="364603"/>
                  </a:cubicBezTo>
                  <a:cubicBezTo>
                    <a:pt x="570843" y="365556"/>
                    <a:pt x="566473" y="363259"/>
                    <a:pt x="565016" y="361914"/>
                  </a:cubicBezTo>
                  <a:lnTo>
                    <a:pt x="562945" y="356309"/>
                  </a:lnTo>
                  <a:lnTo>
                    <a:pt x="563191" y="354939"/>
                  </a:lnTo>
                  <a:cubicBezTo>
                    <a:pt x="562865" y="352865"/>
                    <a:pt x="561122" y="349955"/>
                    <a:pt x="562214" y="348906"/>
                  </a:cubicBezTo>
                  <a:cubicBezTo>
                    <a:pt x="562942" y="348205"/>
                    <a:pt x="564777" y="347645"/>
                    <a:pt x="566689" y="347456"/>
                  </a:cubicBezTo>
                  <a:close/>
                  <a:moveTo>
                    <a:pt x="567789" y="302804"/>
                  </a:moveTo>
                  <a:cubicBezTo>
                    <a:pt x="569274" y="302985"/>
                    <a:pt x="570731" y="303601"/>
                    <a:pt x="571403" y="304778"/>
                  </a:cubicBezTo>
                  <a:cubicBezTo>
                    <a:pt x="572748" y="307131"/>
                    <a:pt x="572916" y="315757"/>
                    <a:pt x="572076" y="317550"/>
                  </a:cubicBezTo>
                  <a:cubicBezTo>
                    <a:pt x="571235" y="319343"/>
                    <a:pt x="567705" y="317886"/>
                    <a:pt x="566360" y="315533"/>
                  </a:cubicBezTo>
                  <a:cubicBezTo>
                    <a:pt x="565016" y="313180"/>
                    <a:pt x="562439" y="304554"/>
                    <a:pt x="564008" y="303433"/>
                  </a:cubicBezTo>
                  <a:cubicBezTo>
                    <a:pt x="564792" y="302873"/>
                    <a:pt x="566305" y="302622"/>
                    <a:pt x="567789" y="302804"/>
                  </a:cubicBezTo>
                  <a:close/>
                  <a:moveTo>
                    <a:pt x="565352" y="223107"/>
                  </a:moveTo>
                  <a:cubicBezTo>
                    <a:pt x="566977" y="223219"/>
                    <a:pt x="567873" y="223443"/>
                    <a:pt x="568377" y="224788"/>
                  </a:cubicBezTo>
                  <a:cubicBezTo>
                    <a:pt x="568755" y="225796"/>
                    <a:pt x="567558" y="228442"/>
                    <a:pt x="567692" y="230034"/>
                  </a:cubicBezTo>
                  <a:lnTo>
                    <a:pt x="567934" y="230435"/>
                  </a:lnTo>
                  <a:lnTo>
                    <a:pt x="566652" y="230839"/>
                  </a:lnTo>
                  <a:cubicBezTo>
                    <a:pt x="562634" y="231871"/>
                    <a:pt x="558853" y="232280"/>
                    <a:pt x="558853" y="232280"/>
                  </a:cubicBezTo>
                  <a:cubicBezTo>
                    <a:pt x="557004" y="232700"/>
                    <a:pt x="557834" y="231734"/>
                    <a:pt x="557159" y="232075"/>
                  </a:cubicBezTo>
                  <a:lnTo>
                    <a:pt x="555964" y="232863"/>
                  </a:lnTo>
                  <a:lnTo>
                    <a:pt x="555767" y="232234"/>
                  </a:lnTo>
                  <a:cubicBezTo>
                    <a:pt x="554754" y="230764"/>
                    <a:pt x="552621" y="229703"/>
                    <a:pt x="552915" y="228484"/>
                  </a:cubicBezTo>
                  <a:cubicBezTo>
                    <a:pt x="553308" y="226861"/>
                    <a:pt x="556557" y="225012"/>
                    <a:pt x="558630" y="224116"/>
                  </a:cubicBezTo>
                  <a:cubicBezTo>
                    <a:pt x="560702" y="223219"/>
                    <a:pt x="563728" y="222995"/>
                    <a:pt x="565352" y="223107"/>
                  </a:cubicBezTo>
                  <a:close/>
                  <a:moveTo>
                    <a:pt x="550103" y="157107"/>
                  </a:moveTo>
                  <a:cubicBezTo>
                    <a:pt x="546539" y="157443"/>
                    <a:pt x="542746" y="158913"/>
                    <a:pt x="538797" y="159249"/>
                  </a:cubicBezTo>
                  <a:cubicBezTo>
                    <a:pt x="533531" y="159698"/>
                    <a:pt x="526584" y="159529"/>
                    <a:pt x="521990" y="159922"/>
                  </a:cubicBezTo>
                  <a:cubicBezTo>
                    <a:pt x="517395" y="160314"/>
                    <a:pt x="510001" y="160762"/>
                    <a:pt x="508544" y="162947"/>
                  </a:cubicBezTo>
                  <a:cubicBezTo>
                    <a:pt x="507088" y="165131"/>
                    <a:pt x="510729" y="168604"/>
                    <a:pt x="513250" y="173029"/>
                  </a:cubicBezTo>
                  <a:cubicBezTo>
                    <a:pt x="515771" y="177454"/>
                    <a:pt x="519861" y="182944"/>
                    <a:pt x="523671" y="189498"/>
                  </a:cubicBezTo>
                  <a:cubicBezTo>
                    <a:pt x="527481" y="196052"/>
                    <a:pt x="533363" y="206135"/>
                    <a:pt x="536108" y="212352"/>
                  </a:cubicBezTo>
                  <a:cubicBezTo>
                    <a:pt x="538853" y="218570"/>
                    <a:pt x="539077" y="221707"/>
                    <a:pt x="540141" y="226805"/>
                  </a:cubicBezTo>
                  <a:cubicBezTo>
                    <a:pt x="541206" y="231902"/>
                    <a:pt x="540533" y="240248"/>
                    <a:pt x="542494" y="242937"/>
                  </a:cubicBezTo>
                  <a:lnTo>
                    <a:pt x="542965" y="243258"/>
                  </a:lnTo>
                  <a:lnTo>
                    <a:pt x="541709" y="244380"/>
                  </a:lnTo>
                  <a:cubicBezTo>
                    <a:pt x="537675" y="248244"/>
                    <a:pt x="535827" y="253286"/>
                    <a:pt x="531625" y="256143"/>
                  </a:cubicBezTo>
                  <a:cubicBezTo>
                    <a:pt x="527423" y="259000"/>
                    <a:pt x="520869" y="259728"/>
                    <a:pt x="516498" y="261521"/>
                  </a:cubicBezTo>
                  <a:cubicBezTo>
                    <a:pt x="512128" y="263313"/>
                    <a:pt x="508655" y="265889"/>
                    <a:pt x="505406" y="266898"/>
                  </a:cubicBezTo>
                  <a:cubicBezTo>
                    <a:pt x="502157" y="267906"/>
                    <a:pt x="500084" y="266618"/>
                    <a:pt x="497003" y="267570"/>
                  </a:cubicBezTo>
                  <a:cubicBezTo>
                    <a:pt x="493920" y="268522"/>
                    <a:pt x="489943" y="271940"/>
                    <a:pt x="486918" y="272612"/>
                  </a:cubicBezTo>
                  <a:cubicBezTo>
                    <a:pt x="483892" y="273284"/>
                    <a:pt x="481091" y="272556"/>
                    <a:pt x="478851" y="271603"/>
                  </a:cubicBezTo>
                  <a:cubicBezTo>
                    <a:pt x="476610" y="270651"/>
                    <a:pt x="475489" y="267738"/>
                    <a:pt x="473472" y="266898"/>
                  </a:cubicBezTo>
                  <a:cubicBezTo>
                    <a:pt x="471456" y="266057"/>
                    <a:pt x="468037" y="265442"/>
                    <a:pt x="466749" y="266562"/>
                  </a:cubicBezTo>
                  <a:cubicBezTo>
                    <a:pt x="465460" y="267682"/>
                    <a:pt x="465404" y="271435"/>
                    <a:pt x="465740" y="273620"/>
                  </a:cubicBezTo>
                  <a:cubicBezTo>
                    <a:pt x="466077" y="275804"/>
                    <a:pt x="465740" y="276925"/>
                    <a:pt x="469102" y="280342"/>
                  </a:cubicBezTo>
                  <a:cubicBezTo>
                    <a:pt x="472464" y="283759"/>
                    <a:pt x="477562" y="292554"/>
                    <a:pt x="485909" y="294121"/>
                  </a:cubicBezTo>
                  <a:cubicBezTo>
                    <a:pt x="494257" y="295690"/>
                    <a:pt x="510840" y="290425"/>
                    <a:pt x="519187" y="289753"/>
                  </a:cubicBezTo>
                  <a:cubicBezTo>
                    <a:pt x="527535" y="289080"/>
                    <a:pt x="533026" y="288464"/>
                    <a:pt x="535995" y="290089"/>
                  </a:cubicBezTo>
                  <a:cubicBezTo>
                    <a:pt x="538964" y="291713"/>
                    <a:pt x="536219" y="295242"/>
                    <a:pt x="537003" y="299499"/>
                  </a:cubicBezTo>
                  <a:cubicBezTo>
                    <a:pt x="537787" y="303756"/>
                    <a:pt x="540757" y="310254"/>
                    <a:pt x="540701" y="315632"/>
                  </a:cubicBezTo>
                  <a:cubicBezTo>
                    <a:pt x="540645" y="321010"/>
                    <a:pt x="537227" y="325771"/>
                    <a:pt x="536667" y="331764"/>
                  </a:cubicBezTo>
                  <a:cubicBezTo>
                    <a:pt x="536107" y="337758"/>
                    <a:pt x="534538" y="347113"/>
                    <a:pt x="537339" y="351594"/>
                  </a:cubicBezTo>
                  <a:lnTo>
                    <a:pt x="537948" y="352158"/>
                  </a:lnTo>
                  <a:lnTo>
                    <a:pt x="538148" y="353184"/>
                  </a:lnTo>
                  <a:cubicBezTo>
                    <a:pt x="538391" y="354548"/>
                    <a:pt x="538559" y="355935"/>
                    <a:pt x="538461" y="357209"/>
                  </a:cubicBezTo>
                  <a:cubicBezTo>
                    <a:pt x="538069" y="362306"/>
                    <a:pt x="536892" y="370260"/>
                    <a:pt x="536780" y="375694"/>
                  </a:cubicBezTo>
                  <a:cubicBezTo>
                    <a:pt x="536668" y="381128"/>
                    <a:pt x="538573" y="386001"/>
                    <a:pt x="537788" y="389810"/>
                  </a:cubicBezTo>
                  <a:cubicBezTo>
                    <a:pt x="537004" y="393619"/>
                    <a:pt x="533531" y="396140"/>
                    <a:pt x="532074" y="398548"/>
                  </a:cubicBezTo>
                  <a:cubicBezTo>
                    <a:pt x="530618" y="400957"/>
                    <a:pt x="529833" y="401293"/>
                    <a:pt x="529049" y="404263"/>
                  </a:cubicBezTo>
                  <a:cubicBezTo>
                    <a:pt x="528265" y="407231"/>
                    <a:pt x="528489" y="413729"/>
                    <a:pt x="527368" y="416361"/>
                  </a:cubicBezTo>
                  <a:cubicBezTo>
                    <a:pt x="526248" y="418994"/>
                    <a:pt x="524231" y="419218"/>
                    <a:pt x="522326" y="420059"/>
                  </a:cubicBezTo>
                  <a:cubicBezTo>
                    <a:pt x="520422" y="420899"/>
                    <a:pt x="519692" y="420843"/>
                    <a:pt x="515939" y="421403"/>
                  </a:cubicBezTo>
                  <a:cubicBezTo>
                    <a:pt x="512185" y="421964"/>
                    <a:pt x="503166" y="421851"/>
                    <a:pt x="499805" y="423420"/>
                  </a:cubicBezTo>
                  <a:cubicBezTo>
                    <a:pt x="496443" y="424988"/>
                    <a:pt x="495771" y="429357"/>
                    <a:pt x="495771" y="430814"/>
                  </a:cubicBezTo>
                  <a:cubicBezTo>
                    <a:pt x="495771" y="432270"/>
                    <a:pt x="496219" y="432551"/>
                    <a:pt x="499805" y="432158"/>
                  </a:cubicBezTo>
                  <a:cubicBezTo>
                    <a:pt x="503390" y="431766"/>
                    <a:pt x="512634" y="429021"/>
                    <a:pt x="517283" y="428461"/>
                  </a:cubicBezTo>
                  <a:cubicBezTo>
                    <a:pt x="521934" y="427901"/>
                    <a:pt x="525912" y="427901"/>
                    <a:pt x="527704" y="428797"/>
                  </a:cubicBezTo>
                  <a:cubicBezTo>
                    <a:pt x="529497" y="429693"/>
                    <a:pt x="525071" y="432046"/>
                    <a:pt x="528041" y="433838"/>
                  </a:cubicBezTo>
                  <a:lnTo>
                    <a:pt x="530106" y="434752"/>
                  </a:lnTo>
                  <a:lnTo>
                    <a:pt x="525982" y="435739"/>
                  </a:lnTo>
                  <a:cubicBezTo>
                    <a:pt x="523573" y="436272"/>
                    <a:pt x="521682" y="436650"/>
                    <a:pt x="518628" y="437630"/>
                  </a:cubicBezTo>
                  <a:cubicBezTo>
                    <a:pt x="512521" y="439591"/>
                    <a:pt x="506191" y="441888"/>
                    <a:pt x="499805" y="444688"/>
                  </a:cubicBezTo>
                  <a:cubicBezTo>
                    <a:pt x="493417" y="447489"/>
                    <a:pt x="484061" y="453538"/>
                    <a:pt x="480308" y="454435"/>
                  </a:cubicBezTo>
                  <a:cubicBezTo>
                    <a:pt x="476554" y="455331"/>
                    <a:pt x="478067" y="451859"/>
                    <a:pt x="477283" y="450066"/>
                  </a:cubicBezTo>
                  <a:cubicBezTo>
                    <a:pt x="476498" y="448273"/>
                    <a:pt x="476555" y="445360"/>
                    <a:pt x="475602" y="443679"/>
                  </a:cubicBezTo>
                  <a:cubicBezTo>
                    <a:pt x="474650" y="442000"/>
                    <a:pt x="473866" y="441608"/>
                    <a:pt x="471569" y="439983"/>
                  </a:cubicBezTo>
                  <a:cubicBezTo>
                    <a:pt x="469271" y="438358"/>
                    <a:pt x="463781" y="433877"/>
                    <a:pt x="461820" y="433934"/>
                  </a:cubicBezTo>
                  <a:cubicBezTo>
                    <a:pt x="459859" y="433989"/>
                    <a:pt x="460979" y="438134"/>
                    <a:pt x="459803" y="440319"/>
                  </a:cubicBezTo>
                  <a:cubicBezTo>
                    <a:pt x="458627" y="442504"/>
                    <a:pt x="455321" y="443679"/>
                    <a:pt x="454761" y="447041"/>
                  </a:cubicBezTo>
                  <a:cubicBezTo>
                    <a:pt x="454201" y="450402"/>
                    <a:pt x="455377" y="456507"/>
                    <a:pt x="456442" y="460485"/>
                  </a:cubicBezTo>
                  <a:cubicBezTo>
                    <a:pt x="457506" y="464461"/>
                    <a:pt x="458626" y="465974"/>
                    <a:pt x="461147" y="470904"/>
                  </a:cubicBezTo>
                  <a:cubicBezTo>
                    <a:pt x="463668" y="475833"/>
                    <a:pt x="467590" y="483619"/>
                    <a:pt x="471569" y="490060"/>
                  </a:cubicBezTo>
                  <a:cubicBezTo>
                    <a:pt x="475546" y="496503"/>
                    <a:pt x="481260" y="505802"/>
                    <a:pt x="485014" y="509554"/>
                  </a:cubicBezTo>
                  <a:cubicBezTo>
                    <a:pt x="488767" y="513307"/>
                    <a:pt x="491512" y="512579"/>
                    <a:pt x="494089" y="512579"/>
                  </a:cubicBezTo>
                  <a:cubicBezTo>
                    <a:pt x="496667" y="512579"/>
                    <a:pt x="499861" y="511010"/>
                    <a:pt x="500477" y="509554"/>
                  </a:cubicBezTo>
                  <a:cubicBezTo>
                    <a:pt x="501093" y="508098"/>
                    <a:pt x="500869" y="506138"/>
                    <a:pt x="500141" y="503505"/>
                  </a:cubicBezTo>
                  <a:cubicBezTo>
                    <a:pt x="499412" y="500872"/>
                    <a:pt x="498404" y="498408"/>
                    <a:pt x="496107" y="493758"/>
                  </a:cubicBezTo>
                  <a:cubicBezTo>
                    <a:pt x="493809" y="489109"/>
                    <a:pt x="488487" y="480426"/>
                    <a:pt x="486358" y="475609"/>
                  </a:cubicBezTo>
                  <a:cubicBezTo>
                    <a:pt x="484230" y="470792"/>
                    <a:pt x="480532" y="468495"/>
                    <a:pt x="483333" y="464854"/>
                  </a:cubicBezTo>
                  <a:cubicBezTo>
                    <a:pt x="486134" y="461213"/>
                    <a:pt x="496947" y="456956"/>
                    <a:pt x="503166" y="453762"/>
                  </a:cubicBezTo>
                  <a:cubicBezTo>
                    <a:pt x="509384" y="450570"/>
                    <a:pt x="514426" y="447601"/>
                    <a:pt x="520646" y="445696"/>
                  </a:cubicBezTo>
                  <a:cubicBezTo>
                    <a:pt x="526864" y="443791"/>
                    <a:pt x="531962" y="444240"/>
                    <a:pt x="540477" y="442336"/>
                  </a:cubicBezTo>
                  <a:cubicBezTo>
                    <a:pt x="542606" y="441860"/>
                    <a:pt x="545170" y="441243"/>
                    <a:pt x="547931" y="440555"/>
                  </a:cubicBezTo>
                  <a:lnTo>
                    <a:pt x="549109" y="440254"/>
                  </a:lnTo>
                  <a:lnTo>
                    <a:pt x="552180" y="440855"/>
                  </a:lnTo>
                  <a:cubicBezTo>
                    <a:pt x="554190" y="441163"/>
                    <a:pt x="556053" y="441485"/>
                    <a:pt x="557957" y="442241"/>
                  </a:cubicBezTo>
                  <a:cubicBezTo>
                    <a:pt x="561767" y="443753"/>
                    <a:pt x="565016" y="447898"/>
                    <a:pt x="568377" y="448627"/>
                  </a:cubicBezTo>
                  <a:lnTo>
                    <a:pt x="571024" y="448617"/>
                  </a:lnTo>
                  <a:lnTo>
                    <a:pt x="569049" y="450738"/>
                  </a:lnTo>
                  <a:cubicBezTo>
                    <a:pt x="564512" y="453538"/>
                    <a:pt x="551739" y="455779"/>
                    <a:pt x="546193" y="457460"/>
                  </a:cubicBezTo>
                  <a:cubicBezTo>
                    <a:pt x="540645" y="459140"/>
                    <a:pt x="538909" y="460317"/>
                    <a:pt x="535772" y="460821"/>
                  </a:cubicBezTo>
                  <a:cubicBezTo>
                    <a:pt x="532634" y="461325"/>
                    <a:pt x="528881" y="461045"/>
                    <a:pt x="527368" y="460485"/>
                  </a:cubicBezTo>
                  <a:cubicBezTo>
                    <a:pt x="525856" y="459925"/>
                    <a:pt x="527648" y="458356"/>
                    <a:pt x="526696" y="457460"/>
                  </a:cubicBezTo>
                  <a:cubicBezTo>
                    <a:pt x="525744" y="456563"/>
                    <a:pt x="523391" y="455499"/>
                    <a:pt x="521654" y="455107"/>
                  </a:cubicBezTo>
                  <a:cubicBezTo>
                    <a:pt x="519917" y="454715"/>
                    <a:pt x="517395" y="454379"/>
                    <a:pt x="516275" y="455107"/>
                  </a:cubicBezTo>
                  <a:cubicBezTo>
                    <a:pt x="515155" y="455835"/>
                    <a:pt x="516275" y="458524"/>
                    <a:pt x="514930" y="459477"/>
                  </a:cubicBezTo>
                  <a:cubicBezTo>
                    <a:pt x="513586" y="460429"/>
                    <a:pt x="506919" y="459477"/>
                    <a:pt x="506191" y="461157"/>
                  </a:cubicBezTo>
                  <a:cubicBezTo>
                    <a:pt x="505463" y="462837"/>
                    <a:pt x="509216" y="465974"/>
                    <a:pt x="510561" y="469559"/>
                  </a:cubicBezTo>
                  <a:cubicBezTo>
                    <a:pt x="511905" y="473144"/>
                    <a:pt x="512297" y="478242"/>
                    <a:pt x="514258" y="482667"/>
                  </a:cubicBezTo>
                  <a:cubicBezTo>
                    <a:pt x="516219" y="487092"/>
                    <a:pt x="519076" y="492301"/>
                    <a:pt x="522326" y="496111"/>
                  </a:cubicBezTo>
                  <a:cubicBezTo>
                    <a:pt x="525576" y="499919"/>
                    <a:pt x="530113" y="504121"/>
                    <a:pt x="533755" y="505521"/>
                  </a:cubicBezTo>
                  <a:cubicBezTo>
                    <a:pt x="537396" y="506922"/>
                    <a:pt x="541038" y="505746"/>
                    <a:pt x="544175" y="504513"/>
                  </a:cubicBezTo>
                  <a:cubicBezTo>
                    <a:pt x="547313" y="503281"/>
                    <a:pt x="548546" y="499303"/>
                    <a:pt x="552579" y="498128"/>
                  </a:cubicBezTo>
                  <a:cubicBezTo>
                    <a:pt x="556613" y="496951"/>
                    <a:pt x="564176" y="498015"/>
                    <a:pt x="568377" y="497455"/>
                  </a:cubicBezTo>
                  <a:cubicBezTo>
                    <a:pt x="572580" y="496895"/>
                    <a:pt x="574373" y="494654"/>
                    <a:pt x="577790" y="494766"/>
                  </a:cubicBezTo>
                  <a:cubicBezTo>
                    <a:pt x="581207" y="494878"/>
                    <a:pt x="584905" y="498464"/>
                    <a:pt x="588882" y="498128"/>
                  </a:cubicBezTo>
                  <a:cubicBezTo>
                    <a:pt x="592860" y="497791"/>
                    <a:pt x="597511" y="496391"/>
                    <a:pt x="601656" y="492749"/>
                  </a:cubicBezTo>
                  <a:lnTo>
                    <a:pt x="602465" y="491830"/>
                  </a:lnTo>
                  <a:lnTo>
                    <a:pt x="604345" y="492413"/>
                  </a:lnTo>
                  <a:cubicBezTo>
                    <a:pt x="605802" y="493702"/>
                    <a:pt x="603393" y="494486"/>
                    <a:pt x="606698" y="497119"/>
                  </a:cubicBezTo>
                  <a:cubicBezTo>
                    <a:pt x="610003" y="499751"/>
                    <a:pt x="616894" y="506474"/>
                    <a:pt x="624178" y="508211"/>
                  </a:cubicBezTo>
                  <a:cubicBezTo>
                    <a:pt x="631461" y="509946"/>
                    <a:pt x="643057" y="508323"/>
                    <a:pt x="650397" y="507538"/>
                  </a:cubicBezTo>
                  <a:cubicBezTo>
                    <a:pt x="657736" y="506754"/>
                    <a:pt x="662834" y="505690"/>
                    <a:pt x="668212" y="503505"/>
                  </a:cubicBezTo>
                  <a:cubicBezTo>
                    <a:pt x="673591" y="501320"/>
                    <a:pt x="678017" y="497679"/>
                    <a:pt x="682667" y="494430"/>
                  </a:cubicBezTo>
                  <a:cubicBezTo>
                    <a:pt x="687317" y="491181"/>
                    <a:pt x="692583" y="487148"/>
                    <a:pt x="696112" y="484011"/>
                  </a:cubicBezTo>
                  <a:cubicBezTo>
                    <a:pt x="699642" y="480874"/>
                    <a:pt x="701883" y="478858"/>
                    <a:pt x="703844" y="475609"/>
                  </a:cubicBezTo>
                  <a:cubicBezTo>
                    <a:pt x="705805" y="472360"/>
                    <a:pt x="707485" y="468271"/>
                    <a:pt x="707878" y="464517"/>
                  </a:cubicBezTo>
                  <a:cubicBezTo>
                    <a:pt x="708270" y="460765"/>
                    <a:pt x="707373" y="457011"/>
                    <a:pt x="706197" y="453090"/>
                  </a:cubicBezTo>
                  <a:cubicBezTo>
                    <a:pt x="705020" y="449170"/>
                    <a:pt x="703452" y="445640"/>
                    <a:pt x="700819" y="440991"/>
                  </a:cubicBezTo>
                  <a:cubicBezTo>
                    <a:pt x="698186" y="436342"/>
                    <a:pt x="694879" y="429620"/>
                    <a:pt x="690398" y="425194"/>
                  </a:cubicBezTo>
                  <a:cubicBezTo>
                    <a:pt x="685916" y="420769"/>
                    <a:pt x="679586" y="416232"/>
                    <a:pt x="673927" y="414440"/>
                  </a:cubicBezTo>
                  <a:cubicBezTo>
                    <a:pt x="668268" y="412647"/>
                    <a:pt x="665915" y="414720"/>
                    <a:pt x="656448" y="414440"/>
                  </a:cubicBezTo>
                  <a:cubicBezTo>
                    <a:pt x="649347" y="414230"/>
                    <a:pt x="637928" y="413011"/>
                    <a:pt x="627298" y="412699"/>
                  </a:cubicBezTo>
                  <a:cubicBezTo>
                    <a:pt x="623754" y="412595"/>
                    <a:pt x="620297" y="412591"/>
                    <a:pt x="617118" y="412759"/>
                  </a:cubicBezTo>
                  <a:lnTo>
                    <a:pt x="605868" y="413901"/>
                  </a:lnTo>
                  <a:lnTo>
                    <a:pt x="606026" y="412329"/>
                  </a:lnTo>
                  <a:cubicBezTo>
                    <a:pt x="606362" y="408743"/>
                    <a:pt x="606698" y="405607"/>
                    <a:pt x="606698" y="405607"/>
                  </a:cubicBezTo>
                  <a:cubicBezTo>
                    <a:pt x="606978" y="402806"/>
                    <a:pt x="607819" y="398380"/>
                    <a:pt x="607707" y="395524"/>
                  </a:cubicBezTo>
                  <a:cubicBezTo>
                    <a:pt x="607595" y="392667"/>
                    <a:pt x="606138" y="391659"/>
                    <a:pt x="606026" y="388465"/>
                  </a:cubicBezTo>
                  <a:cubicBezTo>
                    <a:pt x="605914" y="385273"/>
                    <a:pt x="606978" y="380735"/>
                    <a:pt x="607034" y="376367"/>
                  </a:cubicBezTo>
                  <a:cubicBezTo>
                    <a:pt x="607090" y="371997"/>
                    <a:pt x="606866" y="366060"/>
                    <a:pt x="606362" y="362250"/>
                  </a:cubicBezTo>
                  <a:cubicBezTo>
                    <a:pt x="605858" y="358442"/>
                    <a:pt x="605746" y="357770"/>
                    <a:pt x="604009" y="353512"/>
                  </a:cubicBezTo>
                  <a:lnTo>
                    <a:pt x="603389" y="351504"/>
                  </a:lnTo>
                  <a:lnTo>
                    <a:pt x="603140" y="349564"/>
                  </a:lnTo>
                  <a:cubicBezTo>
                    <a:pt x="602972" y="348352"/>
                    <a:pt x="602832" y="347015"/>
                    <a:pt x="602888" y="345544"/>
                  </a:cubicBezTo>
                  <a:cubicBezTo>
                    <a:pt x="603112" y="339663"/>
                    <a:pt x="602552" y="328740"/>
                    <a:pt x="602215" y="322017"/>
                  </a:cubicBezTo>
                  <a:cubicBezTo>
                    <a:pt x="601879" y="315295"/>
                    <a:pt x="601655" y="309862"/>
                    <a:pt x="600871" y="305213"/>
                  </a:cubicBezTo>
                  <a:cubicBezTo>
                    <a:pt x="600087" y="300564"/>
                    <a:pt x="598126" y="297987"/>
                    <a:pt x="597510" y="294121"/>
                  </a:cubicBezTo>
                  <a:cubicBezTo>
                    <a:pt x="596893" y="290257"/>
                    <a:pt x="597790" y="284935"/>
                    <a:pt x="597174" y="282023"/>
                  </a:cubicBezTo>
                  <a:cubicBezTo>
                    <a:pt x="596557" y="279109"/>
                    <a:pt x="594204" y="278941"/>
                    <a:pt x="593811" y="276645"/>
                  </a:cubicBezTo>
                  <a:cubicBezTo>
                    <a:pt x="593419" y="274349"/>
                    <a:pt x="592299" y="271211"/>
                    <a:pt x="594820" y="268242"/>
                  </a:cubicBezTo>
                  <a:cubicBezTo>
                    <a:pt x="597342" y="265274"/>
                    <a:pt x="604064" y="262249"/>
                    <a:pt x="608938" y="258831"/>
                  </a:cubicBezTo>
                  <a:cubicBezTo>
                    <a:pt x="613812" y="255415"/>
                    <a:pt x="620535" y="251157"/>
                    <a:pt x="624065" y="247740"/>
                  </a:cubicBezTo>
                  <a:cubicBezTo>
                    <a:pt x="627594" y="244324"/>
                    <a:pt x="630059" y="241915"/>
                    <a:pt x="630115" y="238330"/>
                  </a:cubicBezTo>
                  <a:cubicBezTo>
                    <a:pt x="630171" y="234745"/>
                    <a:pt x="627034" y="229479"/>
                    <a:pt x="624401" y="226231"/>
                  </a:cubicBezTo>
                  <a:cubicBezTo>
                    <a:pt x="621768" y="222982"/>
                    <a:pt x="617397" y="221021"/>
                    <a:pt x="614316" y="218837"/>
                  </a:cubicBezTo>
                  <a:cubicBezTo>
                    <a:pt x="611235" y="216652"/>
                    <a:pt x="608490" y="213683"/>
                    <a:pt x="605913" y="213123"/>
                  </a:cubicBezTo>
                  <a:cubicBezTo>
                    <a:pt x="603336" y="212563"/>
                    <a:pt x="601655" y="214243"/>
                    <a:pt x="598854" y="215476"/>
                  </a:cubicBezTo>
                  <a:cubicBezTo>
                    <a:pt x="596753" y="216400"/>
                    <a:pt x="592320" y="218774"/>
                    <a:pt x="590235" y="219902"/>
                  </a:cubicBezTo>
                  <a:lnTo>
                    <a:pt x="589393" y="220360"/>
                  </a:lnTo>
                  <a:lnTo>
                    <a:pt x="589345" y="220019"/>
                  </a:lnTo>
                  <a:cubicBezTo>
                    <a:pt x="589064" y="219326"/>
                    <a:pt x="588518" y="218711"/>
                    <a:pt x="588210" y="218066"/>
                  </a:cubicBezTo>
                  <a:cubicBezTo>
                    <a:pt x="587594" y="216778"/>
                    <a:pt x="584737" y="215994"/>
                    <a:pt x="585185" y="214705"/>
                  </a:cubicBezTo>
                  <a:cubicBezTo>
                    <a:pt x="585633" y="213416"/>
                    <a:pt x="588602" y="212744"/>
                    <a:pt x="590899" y="210335"/>
                  </a:cubicBezTo>
                  <a:cubicBezTo>
                    <a:pt x="593196" y="207927"/>
                    <a:pt x="597959" y="204454"/>
                    <a:pt x="598967" y="200253"/>
                  </a:cubicBezTo>
                  <a:cubicBezTo>
                    <a:pt x="599976" y="196052"/>
                    <a:pt x="598407" y="188938"/>
                    <a:pt x="596951" y="185129"/>
                  </a:cubicBezTo>
                  <a:cubicBezTo>
                    <a:pt x="595493" y="181320"/>
                    <a:pt x="593196" y="179863"/>
                    <a:pt x="590227" y="177398"/>
                  </a:cubicBezTo>
                  <a:cubicBezTo>
                    <a:pt x="587258" y="174934"/>
                    <a:pt x="583168" y="172469"/>
                    <a:pt x="579135" y="170341"/>
                  </a:cubicBezTo>
                  <a:cubicBezTo>
                    <a:pt x="575101" y="168212"/>
                    <a:pt x="570283" y="166811"/>
                    <a:pt x="566024" y="164626"/>
                  </a:cubicBezTo>
                  <a:cubicBezTo>
                    <a:pt x="561767" y="162443"/>
                    <a:pt x="558125" y="158129"/>
                    <a:pt x="553588" y="157233"/>
                  </a:cubicBezTo>
                  <a:cubicBezTo>
                    <a:pt x="552453" y="157009"/>
                    <a:pt x="551291" y="156994"/>
                    <a:pt x="550103" y="157107"/>
                  </a:cubicBezTo>
                  <a:close/>
                  <a:moveTo>
                    <a:pt x="0" y="0"/>
                  </a:moveTo>
                  <a:lnTo>
                    <a:pt x="839788" y="0"/>
                  </a:lnTo>
                  <a:lnTo>
                    <a:pt x="839788" y="1212850"/>
                  </a:lnTo>
                  <a:lnTo>
                    <a:pt x="0" y="121285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7373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1596530"/>
              </p:ext>
            </p:extLst>
          </p:nvPr>
        </p:nvGraphicFramePr>
        <p:xfrm>
          <a:off x="250983" y="969947"/>
          <a:ext cx="11971337" cy="534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04" name="文档" r:id="rId4" imgW="11970576" imgH="5341046" progId="Word.Document.12">
                  <p:embed/>
                </p:oleObj>
              </mc:Choice>
              <mc:Fallback>
                <p:oleObj name="文档" r:id="rId4" imgW="11970576" imgH="534104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0983" y="969947"/>
                        <a:ext cx="11971337" cy="534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553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18542" y="716640"/>
            <a:ext cx="11873194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F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均为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0.01 mol,10 mL X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溶液中</a:t>
            </a:r>
            <a:r>
              <a:rPr lang="en-US" altLang="zh-CN" sz="2800" i="1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n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0.04 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，根据反应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3Fe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     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4H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spc="-8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==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=3Fe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NO</a:t>
            </a:r>
            <a:r>
              <a:rPr lang="en-US" altLang="zh-CN" sz="2800" kern="100" dirty="0">
                <a:solidFill>
                  <a:prstClr val="black"/>
                </a:solidFill>
                <a:latin typeface="宋体"/>
                <a:ea typeface="华文细黑"/>
                <a:cs typeface="Times New Roman"/>
              </a:rPr>
              <a:t>↑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2H</a:t>
            </a:r>
            <a:r>
              <a:rPr lang="en-US" altLang="zh-CN" sz="2800" kern="100" baseline="-25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O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，可知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物质的量为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0.03 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；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X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溶液中正电荷为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i="1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n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(Fe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i="1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n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(Al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i="1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n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(     )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i="1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n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solidFill>
                  <a:prstClr val="black"/>
                </a:solidFill>
                <a:latin typeface="宋体"/>
                <a:ea typeface="华文细黑"/>
                <a:cs typeface="Times New Roman"/>
              </a:rPr>
              <a:t>×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0.03 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solidFill>
                  <a:prstClr val="black"/>
                </a:solidFill>
                <a:latin typeface="宋体"/>
                <a:ea typeface="华文细黑"/>
                <a:cs typeface="Times New Roman"/>
              </a:rPr>
              <a:t>×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0.01 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0.01 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0.04 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0.14 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  <a:p>
            <a:pPr lvl="0" algn="just">
              <a:lnSpc>
                <a:spcPct val="150000"/>
              </a:lnSpc>
            </a:pPr>
            <a:r>
              <a:rPr lang="zh-CN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沉淀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为硫酸钡，其物质的量为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0.07 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i="1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n</a:t>
            </a:r>
            <a:r>
              <a:rPr lang="en-US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(         )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0.07 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，硫酸根离子所带的负电荷为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0.07 mol</a:t>
            </a:r>
            <a:r>
              <a:rPr lang="en-US" altLang="zh-CN" sz="2800" kern="100" dirty="0">
                <a:solidFill>
                  <a:prstClr val="black"/>
                </a:solidFill>
                <a:latin typeface="宋体"/>
                <a:ea typeface="华文细黑"/>
                <a:cs typeface="Times New Roman"/>
              </a:rPr>
              <a:t>×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0.14 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，说明溶液中正负电荷相等，所以若检验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肯定存在时，就有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存在，因肯定存在的离子电荷总数已相等</a:t>
            </a:r>
            <a:r>
              <a:rPr lang="zh-CN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一定　因为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中检验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肯定存在时，就有</a:t>
            </a:r>
            <a:r>
              <a:rPr lang="en-US" altLang="zh-CN" sz="2800" kern="100" dirty="0" err="1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存在，因为肯定存在的离子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(Fe</a:t>
            </a:r>
            <a:r>
              <a:rPr lang="en-US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除外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电荷总数已</a:t>
            </a:r>
            <a:r>
              <a:rPr lang="zh-CN" altLang="zh-CN" sz="2800" kern="100" dirty="0" smtClean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相等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6020048"/>
              </p:ext>
            </p:extLst>
          </p:nvPr>
        </p:nvGraphicFramePr>
        <p:xfrm>
          <a:off x="7131712" y="3434174"/>
          <a:ext cx="124460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69" name="文档" r:id="rId4" imgW="1243893" imgH="761427" progId="Word.Document.12">
                  <p:embed/>
                </p:oleObj>
              </mc:Choice>
              <mc:Fallback>
                <p:oleObj name="文档" r:id="rId4" imgW="1243893" imgH="76142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131712" y="3434174"/>
                        <a:ext cx="1244600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矩形 19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圆角矩形 20">
            <a:hlinkClick r:id="rId6" action="ppaction://hlinksldjump"/>
          </p:cNvPr>
          <p:cNvSpPr/>
          <p:nvPr/>
        </p:nvSpPr>
        <p:spPr>
          <a:xfrm>
            <a:off x="11376626" y="6653833"/>
            <a:ext cx="807892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返回</a:t>
            </a:r>
            <a:endParaRPr lang="zh-CN" altLang="en-US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2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3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4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5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6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7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8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9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0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1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2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3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4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5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1446587"/>
              </p:ext>
            </p:extLst>
          </p:nvPr>
        </p:nvGraphicFramePr>
        <p:xfrm>
          <a:off x="6980806" y="2136180"/>
          <a:ext cx="949325" cy="717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70" name="文档" r:id="rId22" imgW="962712" imgH="727226" progId="Word.Document.12">
                  <p:embed/>
                </p:oleObj>
              </mc:Choice>
              <mc:Fallback>
                <p:oleObj name="文档" r:id="rId22" imgW="962712" imgH="727226" progId="Word.Document.12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80806" y="2136180"/>
                        <a:ext cx="949325" cy="717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69750"/>
              </p:ext>
            </p:extLst>
          </p:nvPr>
        </p:nvGraphicFramePr>
        <p:xfrm>
          <a:off x="1487488" y="1488480"/>
          <a:ext cx="949325" cy="717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71" name="文档" r:id="rId25" imgW="962712" imgH="726506" progId="Word.Document.12">
                  <p:embed/>
                </p:oleObj>
              </mc:Choice>
              <mc:Fallback>
                <p:oleObj name="文档" r:id="rId25" imgW="962712" imgH="726506" progId="Word.Document.12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87488" y="1488480"/>
                        <a:ext cx="949325" cy="717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82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677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70840" y="837506"/>
            <a:ext cx="7800630" cy="1415748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题组一　无限制条件的离子大量共存的判断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能在水溶液中大量共存的离子组是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1992128"/>
              </p:ext>
            </p:extLst>
          </p:nvPr>
        </p:nvGraphicFramePr>
        <p:xfrm>
          <a:off x="801339" y="2422186"/>
          <a:ext cx="7597775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29" name="文档" r:id="rId4" imgW="7598073" imgH="3047680" progId="Word.Document.12">
                  <p:embed/>
                </p:oleObj>
              </mc:Choice>
              <mc:Fallback>
                <p:oleObj name="文档" r:id="rId4" imgW="7598073" imgH="30476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01339" y="2422186"/>
                        <a:ext cx="7597775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9677159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8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10179337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9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10657373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11111267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3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1588885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圆角矩形 15">
            <a:hlinkClick r:id="rId11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173283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87347" y="830399"/>
            <a:ext cx="439896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氧化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8937637"/>
              </p:ext>
            </p:extLst>
          </p:nvPr>
        </p:nvGraphicFramePr>
        <p:xfrm>
          <a:off x="1383407" y="1852644"/>
          <a:ext cx="6215063" cy="79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0" name="文档" r:id="rId4" imgW="6214903" imgH="796659" progId="Word.Document.12">
                  <p:embed/>
                </p:oleObj>
              </mc:Choice>
              <mc:Fallback>
                <p:oleObj name="文档" r:id="rId4" imgW="6214903" imgH="79665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83407" y="1852644"/>
                        <a:ext cx="6215063" cy="796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2196401"/>
              </p:ext>
            </p:extLst>
          </p:nvPr>
        </p:nvGraphicFramePr>
        <p:xfrm>
          <a:off x="1383407" y="2716740"/>
          <a:ext cx="7304087" cy="776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1" name="文档" r:id="rId7" imgW="7401866" imgH="785139" progId="Word.Document.12">
                  <p:embed/>
                </p:oleObj>
              </mc:Choice>
              <mc:Fallback>
                <p:oleObj name="文档" r:id="rId7" imgW="7401866" imgH="78513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83407" y="2716740"/>
                        <a:ext cx="7304087" cy="776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/>
          <p:cNvSpPr/>
          <p:nvPr/>
        </p:nvSpPr>
        <p:spPr>
          <a:xfrm>
            <a:off x="1270670" y="3404086"/>
            <a:ext cx="1526380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D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effectLst/>
              <a:latin typeface="宋体"/>
              <a:cs typeface="Courier New"/>
            </a:endParaRPr>
          </a:p>
        </p:txBody>
      </p:sp>
      <p:sp>
        <p:nvSpPr>
          <p:cNvPr id="7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677159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9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0179337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0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657373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1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1111267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2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588885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766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7517973"/>
              </p:ext>
            </p:extLst>
          </p:nvPr>
        </p:nvGraphicFramePr>
        <p:xfrm>
          <a:off x="756162" y="321875"/>
          <a:ext cx="9047163" cy="3746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1" name="文档" r:id="rId4" imgW="9047649" imgH="3747205" progId="Word.Document.12">
                  <p:embed/>
                </p:oleObj>
              </mc:Choice>
              <mc:Fallback>
                <p:oleObj name="文档" r:id="rId4" imgW="9047649" imgH="374720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6162" y="321875"/>
                        <a:ext cx="9047163" cy="3746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9034376"/>
              </p:ext>
            </p:extLst>
          </p:nvPr>
        </p:nvGraphicFramePr>
        <p:xfrm>
          <a:off x="756162" y="4065586"/>
          <a:ext cx="8807450" cy="1127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2" name="文档" r:id="rId7" imgW="8807281" imgH="1126973" progId="Word.Document.12">
                  <p:embed/>
                </p:oleObj>
              </mc:Choice>
              <mc:Fallback>
                <p:oleObj name="文档" r:id="rId7" imgW="8807281" imgH="112697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56162" y="4065586"/>
                        <a:ext cx="8807450" cy="1127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675137" y="4695779"/>
            <a:ext cx="9812557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氧化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反应生成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HClO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8436340"/>
              </p:ext>
            </p:extLst>
          </p:nvPr>
        </p:nvGraphicFramePr>
        <p:xfrm>
          <a:off x="733069" y="5632434"/>
          <a:ext cx="8658225" cy="820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3" name="文档" r:id="rId10" imgW="8767339" imgH="832792" progId="Word.Document.12">
                  <p:embed/>
                </p:oleObj>
              </mc:Choice>
              <mc:Fallback>
                <p:oleObj name="文档" r:id="rId10" imgW="8767339" imgH="83279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33069" y="5632434"/>
                        <a:ext cx="8658225" cy="820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/>
        </p:nvSpPr>
        <p:spPr>
          <a:xfrm>
            <a:off x="7092137" y="189434"/>
            <a:ext cx="444352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D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effectLst/>
              <a:latin typeface="宋体"/>
              <a:cs typeface="Courier New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  <p:sp>
        <p:nvSpPr>
          <p:cNvPr id="11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677159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2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0179337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3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657373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4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1111267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5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588885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0613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9" grpId="0"/>
      <p:bldP spid="9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67694" y="522743"/>
            <a:ext cx="11388152" cy="1333931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题组二　具体限制条件下离子大量共存问题的判断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3.25 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℃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时，下列各组离子在指定溶液中一定能大量共存的是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2267503"/>
              </p:ext>
            </p:extLst>
          </p:nvPr>
        </p:nvGraphicFramePr>
        <p:xfrm>
          <a:off x="611023" y="2046486"/>
          <a:ext cx="9310687" cy="311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8" name="文档" r:id="rId4" imgW="9310328" imgH="3110894" progId="Word.Document.12">
                  <p:embed/>
                </p:oleObj>
              </mc:Choice>
              <mc:Fallback>
                <p:oleObj name="文档" r:id="rId4" imgW="9310328" imgH="311089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1023" y="2046486"/>
                        <a:ext cx="9310687" cy="311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圆角矩形 4">
            <a:hlinkClick r:id="rId6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  <p:sp>
        <p:nvSpPr>
          <p:cNvPr id="6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9677159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7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10179337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8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10657373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9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1111267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0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1588885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872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0047919"/>
              </p:ext>
            </p:extLst>
          </p:nvPr>
        </p:nvGraphicFramePr>
        <p:xfrm>
          <a:off x="587873" y="828732"/>
          <a:ext cx="11301412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34" name="文档" r:id="rId4" imgW="11301645" imgH="891556" progId="Word.Document.12">
                  <p:embed/>
                </p:oleObj>
              </mc:Choice>
              <mc:Fallback>
                <p:oleObj name="文档" r:id="rId4" imgW="11301645" imgH="89155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7873" y="828732"/>
                        <a:ext cx="11301412" cy="892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4324305"/>
              </p:ext>
            </p:extLst>
          </p:nvPr>
        </p:nvGraphicFramePr>
        <p:xfrm>
          <a:off x="569096" y="1770566"/>
          <a:ext cx="11158537" cy="1470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35" name="文档" r:id="rId7" imgW="11301645" imgH="1499026" progId="Word.Document.12">
                  <p:embed/>
                </p:oleObj>
              </mc:Choice>
              <mc:Fallback>
                <p:oleObj name="文档" r:id="rId7" imgW="11301645" imgH="149902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9096" y="1770566"/>
                        <a:ext cx="11158537" cy="1470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4895523"/>
              </p:ext>
            </p:extLst>
          </p:nvPr>
        </p:nvGraphicFramePr>
        <p:xfrm>
          <a:off x="576298" y="3349012"/>
          <a:ext cx="11158537" cy="1470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36" name="文档" r:id="rId10" imgW="11301645" imgH="1500829" progId="Word.Document.12">
                  <p:embed/>
                </p:oleObj>
              </mc:Choice>
              <mc:Fallback>
                <p:oleObj name="文档" r:id="rId10" imgW="11301645" imgH="150082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76298" y="3349012"/>
                        <a:ext cx="11158537" cy="1470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478582" y="4717164"/>
            <a:ext cx="1526380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D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effectLst/>
              <a:latin typeface="宋体"/>
              <a:cs typeface="Courier New"/>
            </a:endParaRPr>
          </a:p>
        </p:txBody>
      </p:sp>
      <p:sp>
        <p:nvSpPr>
          <p:cNvPr id="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677159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8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0179337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9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657373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0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1111267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1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588885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231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3167342"/>
              </p:ext>
            </p:extLst>
          </p:nvPr>
        </p:nvGraphicFramePr>
        <p:xfrm>
          <a:off x="468907" y="619740"/>
          <a:ext cx="10810875" cy="3862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02" name="文档" r:id="rId4" imgW="10810833" imgH="3861849" progId="Word.Document.12">
                  <p:embed/>
                </p:oleObj>
              </mc:Choice>
              <mc:Fallback>
                <p:oleObj name="文档" r:id="rId4" imgW="10810833" imgH="386184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907" y="619740"/>
                        <a:ext cx="10810875" cy="3862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3633056"/>
              </p:ext>
            </p:extLst>
          </p:nvPr>
        </p:nvGraphicFramePr>
        <p:xfrm>
          <a:off x="435370" y="4383702"/>
          <a:ext cx="9826625" cy="844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03" name="文档" r:id="rId7" imgW="9826688" imgH="845050" progId="Word.Document.12">
                  <p:embed/>
                </p:oleObj>
              </mc:Choice>
              <mc:Fallback>
                <p:oleObj name="文档" r:id="rId7" imgW="9826688" imgH="84505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5370" y="4383702"/>
                        <a:ext cx="9826625" cy="844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324891" y="4925119"/>
            <a:ext cx="9812557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能氧化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而不能大量共存；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SCN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形成配合物而不能大量共存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800" kern="100" dirty="0">
              <a:latin typeface="宋体"/>
              <a:cs typeface="Courier New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982497" y="477466"/>
            <a:ext cx="423514" cy="6612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B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  <p:sp>
        <p:nvSpPr>
          <p:cNvPr id="1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677159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1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0179337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2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657373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3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1111267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4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588885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3493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6" grpId="0" build="allAtOnce"/>
      <p:bldP spid="7" grpId="0"/>
      <p:bldP spid="7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80055" y="512415"/>
            <a:ext cx="11275398" cy="1861767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5.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下列各组离子在指定的溶液中，能大量共存的划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“√”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，不能大量共存的划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“×”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含有大量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的溶液：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Na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SCN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2113352"/>
              </p:ext>
            </p:extLst>
          </p:nvPr>
        </p:nvGraphicFramePr>
        <p:xfrm>
          <a:off x="474663" y="2517824"/>
          <a:ext cx="10336212" cy="422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74" name="文档" r:id="rId4" imgW="10465033" imgH="4284374" progId="Word.Document.12">
                  <p:embed/>
                </p:oleObj>
              </mc:Choice>
              <mc:Fallback>
                <p:oleObj name="文档" r:id="rId4" imgW="10465033" imgH="428437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4663" y="2517824"/>
                        <a:ext cx="10336212" cy="422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8215763" y="1812441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 smtClean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195013" y="2529773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975526" y="3212570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468007" y="3901911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595799" y="4580722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 smtClean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√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119542" y="5289227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323991" y="5937299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√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11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9677159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2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10179337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3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10657373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4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11111267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5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1588885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16" name="矩形 15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1382521" y="6658148"/>
            <a:ext cx="807892" cy="20084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答案</a:t>
            </a:r>
            <a:endParaRPr lang="zh-CN" altLang="en-US" sz="1400" dirty="0">
              <a:solidFill>
                <a:srgbClr val="C00000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966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9328959"/>
              </p:ext>
            </p:extLst>
          </p:nvPr>
        </p:nvGraphicFramePr>
        <p:xfrm>
          <a:off x="478582" y="693490"/>
          <a:ext cx="11296650" cy="567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98" name="文档" r:id="rId4" imgW="11436223" imgH="5758524" progId="Word.Document.12">
                  <p:embed/>
                </p:oleObj>
              </mc:Choice>
              <mc:Fallback>
                <p:oleObj name="文档" r:id="rId4" imgW="11436223" imgH="5758524" progId="Word.Document.12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8582" y="693490"/>
                        <a:ext cx="11296650" cy="5672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8840685" y="693490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682845" y="1413570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576852" y="2133650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164937" y="2902588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289862" y="3933850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√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991532" y="4869954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√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893067" y="5619728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10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9677159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2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10179337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3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10657373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4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11111267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5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1588885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16" name="矩形 15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1382521" y="6658148"/>
            <a:ext cx="807892" cy="20084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答案</a:t>
            </a:r>
            <a:endParaRPr lang="zh-CN" altLang="en-US" sz="1400" dirty="0">
              <a:solidFill>
                <a:srgbClr val="C00000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923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6" grpId="0"/>
      <p:bldP spid="6" grpId="1"/>
      <p:bldP spid="7" grpId="0"/>
      <p:bldP spid="7" grpId="1"/>
      <p:bldP spid="5" grpId="0"/>
      <p:bldP spid="5" grpId="1"/>
      <p:bldP spid="9" grpId="0"/>
      <p:bldP spid="9" grpId="1"/>
      <p:bldP spid="11" grpId="0"/>
      <p:bldP spid="11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05983" y="656207"/>
            <a:ext cx="11388152" cy="731073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ctr">
              <a:lnSpc>
                <a:spcPts val="5500"/>
              </a:lnSpc>
              <a:tabLst>
                <a:tab pos="1890395" algn="l"/>
              </a:tabLst>
            </a:pPr>
            <a:r>
              <a:rPr lang="zh-CN" altLang="zh-CN" sz="2800" kern="100" dirty="0" smtClean="0">
                <a:solidFill>
                  <a:srgbClr val="0000FF"/>
                </a:solidFill>
                <a:latin typeface="Times New Roman" pitchFamily="18" charset="0"/>
                <a:ea typeface="华文细黑" pitchFamily="2" charset="-122"/>
                <a:cs typeface="Times New Roman"/>
              </a:rPr>
              <a:t>警惕</a:t>
            </a:r>
            <a:r>
              <a:rPr lang="zh-CN" altLang="zh-CN" sz="2800" kern="100" dirty="0">
                <a:solidFill>
                  <a:srgbClr val="0000FF"/>
                </a:solidFill>
                <a:latin typeface="Times New Roman" pitchFamily="18" charset="0"/>
                <a:ea typeface="华文细黑" pitchFamily="2" charset="-122"/>
                <a:cs typeface="Times New Roman"/>
              </a:rPr>
              <a:t>题干中的常见</a:t>
            </a:r>
            <a:r>
              <a:rPr lang="en-US" altLang="zh-CN" sz="2800" kern="100" dirty="0">
                <a:solidFill>
                  <a:srgbClr val="0000FF"/>
                </a:solidFill>
                <a:latin typeface="Times New Roman" pitchFamily="18" charset="0"/>
                <a:ea typeface="华文细黑" pitchFamily="2" charset="-122"/>
                <a:cs typeface="Times New Roman"/>
              </a:rPr>
              <a:t>“</a:t>
            </a:r>
            <a:r>
              <a:rPr lang="zh-CN" altLang="zh-CN" sz="2800" kern="100" dirty="0">
                <a:solidFill>
                  <a:srgbClr val="0000FF"/>
                </a:solidFill>
                <a:latin typeface="Times New Roman" pitchFamily="18" charset="0"/>
                <a:ea typeface="华文细黑" pitchFamily="2" charset="-122"/>
                <a:cs typeface="Times New Roman"/>
              </a:rPr>
              <a:t>陷阱</a:t>
            </a:r>
            <a:r>
              <a:rPr lang="en-US" altLang="zh-CN" sz="2800" kern="100" dirty="0">
                <a:solidFill>
                  <a:srgbClr val="0000FF"/>
                </a:solidFill>
                <a:latin typeface="Times New Roman" pitchFamily="18" charset="0"/>
                <a:ea typeface="华文细黑" pitchFamily="2" charset="-122"/>
                <a:cs typeface="Times New Roman"/>
              </a:rPr>
              <a:t>”</a:t>
            </a:r>
            <a:endParaRPr lang="zh-CN" altLang="zh-CN" sz="2800" kern="100" dirty="0">
              <a:solidFill>
                <a:srgbClr val="0000FF"/>
              </a:solidFill>
              <a:latin typeface="Times New Roman" pitchFamily="18" charset="0"/>
              <a:ea typeface="华文细黑" pitchFamily="2" charset="-122"/>
              <a:cs typeface="Times New Roman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3354593"/>
              </p:ext>
            </p:extLst>
          </p:nvPr>
        </p:nvGraphicFramePr>
        <p:xfrm>
          <a:off x="338793" y="1463416"/>
          <a:ext cx="11343767" cy="5120640"/>
        </p:xfrm>
        <a:graphic>
          <a:graphicData uri="http://schemas.openxmlformats.org/drawingml/2006/table">
            <a:tbl>
              <a:tblPr/>
              <a:tblGrid>
                <a:gridCol w="2804085"/>
                <a:gridCol w="4320480"/>
                <a:gridCol w="4219202"/>
              </a:tblGrid>
              <a:tr h="7078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条件类型</a:t>
                      </a:r>
                      <a:endParaRPr lang="zh-CN" sz="28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高考中的常见表述</a:t>
                      </a:r>
                      <a:endParaRPr lang="zh-CN" sz="28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误点点悟</a:t>
                      </a:r>
                      <a:endParaRPr lang="zh-CN" sz="28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787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常见的限制条件</a:t>
                      </a:r>
                      <a:endParaRPr lang="zh-CN" sz="28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baseline="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无色</a:t>
                      </a:r>
                      <a:r>
                        <a:rPr lang="en-US" sz="2800" kern="100" baseline="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有色离子不能大量存在</a:t>
                      </a:r>
                      <a:endParaRPr lang="zh-CN" sz="28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618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en-US" sz="2800" kern="100" baseline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pH</a:t>
                      </a: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＝</a:t>
                      </a:r>
                      <a:r>
                        <a:rPr lang="en-US" sz="2800" kern="100" baseline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1</a:t>
                      </a: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或</a:t>
                      </a: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en-US" sz="2800" kern="100" baseline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pH</a:t>
                      </a: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＝</a:t>
                      </a:r>
                      <a:r>
                        <a:rPr lang="en-US" sz="2800" kern="100" baseline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13</a:t>
                      </a: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溶液显酸性或碱性</a:t>
                      </a:r>
                      <a:endParaRPr lang="zh-CN" sz="28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75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baseline="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因发生氧化还原反应而不能大量共存</a:t>
                      </a:r>
                      <a:r>
                        <a:rPr lang="en-US" sz="2800" kern="100" baseline="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只能是氧化性离子和还原性离子不能大量共存，不包括其他类型反应的离子</a:t>
                      </a:r>
                      <a:endParaRPr lang="zh-CN" sz="28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787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常见的易错点</a:t>
                      </a:r>
                      <a:endParaRPr lang="zh-CN" sz="28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透明</a:t>
                      </a: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透明</a:t>
                      </a: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也可</a:t>
                      </a: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有色</a:t>
                      </a: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7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不能大量共存</a:t>
                      </a:r>
                      <a:r>
                        <a:rPr lang="en-US" sz="2800" kern="100" baseline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易看成</a:t>
                      </a:r>
                      <a:r>
                        <a:rPr lang="en-US" sz="2800" kern="100" baseline="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大量共存</a:t>
                      </a:r>
                      <a:r>
                        <a:rPr lang="en-US" sz="2800" kern="100" baseline="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6950" marR="269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254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Box 50"/>
          <p:cNvSpPr txBox="1">
            <a:spLocks noChangeArrowheads="1"/>
          </p:cNvSpPr>
          <p:nvPr/>
        </p:nvSpPr>
        <p:spPr bwMode="auto">
          <a:xfrm>
            <a:off x="1054646" y="2040826"/>
            <a:ext cx="10098000" cy="2751892"/>
          </a:xfrm>
          <a:prstGeom prst="rect">
            <a:avLst/>
          </a:prstGeom>
          <a:ln/>
          <a:ex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121898" tIns="60948" rIns="121898" bIns="60948" anchor="ctr">
            <a:spAutoFit/>
          </a:bodyPr>
          <a:lstStyle>
            <a:lvl1pPr algn="l" eaLnBrk="0" hangingPunct="0">
              <a:defRPr sz="2400" b="1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algn="l" eaLnBrk="0" hangingPunct="0">
              <a:defRPr sz="2400" b="1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algn="l" eaLnBrk="0" hangingPunct="0">
              <a:defRPr sz="2400" b="1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algn="l" eaLnBrk="0" hangingPunct="0">
              <a:defRPr sz="2400" b="1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algn="l" eaLnBrk="0" hangingPunct="0">
              <a:defRPr sz="2400" b="1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just">
              <a:lnSpc>
                <a:spcPts val="5500"/>
              </a:lnSpc>
              <a:spcAft>
                <a:spcPts val="0"/>
              </a:spcAft>
              <a:tabLst>
                <a:tab pos="1890395" algn="l"/>
              </a:tabLst>
            </a:pPr>
            <a:r>
              <a:rPr lang="en-US" altLang="zh-CN" sz="2800" b="0" kern="100" dirty="0">
                <a:latin typeface="Times New Roman"/>
                <a:ea typeface="华文细黑"/>
                <a:cs typeface="Courier New"/>
              </a:rPr>
              <a:t>1.</a:t>
            </a:r>
            <a:r>
              <a:rPr lang="zh-CN" altLang="en-US" sz="2800" b="0" kern="100" dirty="0">
                <a:latin typeface="Times New Roman"/>
                <a:ea typeface="华文细黑"/>
                <a:cs typeface="Courier New"/>
              </a:rPr>
              <a:t>应用离子反应发生的条件，正确判断常见离子在溶液中能否大量共存</a:t>
            </a:r>
            <a:r>
              <a:rPr lang="zh-CN" altLang="en-US" sz="2800" b="0" kern="100" dirty="0" smtClean="0">
                <a:latin typeface="Times New Roman"/>
                <a:ea typeface="华文细黑"/>
                <a:cs typeface="Courier New"/>
              </a:rPr>
              <a:t>。</a:t>
            </a:r>
            <a:endParaRPr lang="en-US" altLang="zh-CN" sz="2800" b="0" kern="100" dirty="0" smtClean="0">
              <a:latin typeface="Times New Roman"/>
              <a:ea typeface="华文细黑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  <a:tabLst>
                <a:tab pos="1890395" algn="l"/>
              </a:tabLst>
            </a:pPr>
            <a:r>
              <a:rPr lang="en-US" altLang="zh-CN" sz="2800" b="0" kern="100" dirty="0" smtClean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b="0" kern="100" dirty="0">
                <a:latin typeface="Times New Roman"/>
                <a:ea typeface="华文细黑"/>
                <a:cs typeface="Courier New"/>
              </a:rPr>
              <a:t>.</a:t>
            </a:r>
            <a:r>
              <a:rPr lang="zh-CN" altLang="en-US" sz="2800" b="0" kern="100" dirty="0">
                <a:latin typeface="Times New Roman"/>
                <a:ea typeface="华文细黑"/>
                <a:cs typeface="Courier New"/>
              </a:rPr>
              <a:t>利用离子的特征反应，能鉴别常见离子以及进行综合推断</a:t>
            </a:r>
            <a:r>
              <a:rPr lang="zh-CN" altLang="en-US" sz="2800" b="0" kern="100" dirty="0" smtClean="0">
                <a:latin typeface="Times New Roman"/>
                <a:ea typeface="华文细黑"/>
                <a:cs typeface="Courier New"/>
              </a:rPr>
              <a:t>。</a:t>
            </a:r>
            <a:endParaRPr lang="zh-CN" altLang="zh-CN" sz="2800" b="0" kern="100" dirty="0">
              <a:effectLst/>
              <a:latin typeface="宋体"/>
              <a:cs typeface="Courier New"/>
            </a:endParaRPr>
          </a:p>
        </p:txBody>
      </p:sp>
      <p:sp>
        <p:nvSpPr>
          <p:cNvPr id="4" name="矩形 3">
            <a:hlinkClick r:id="rId3" action="ppaction://hlinksldjump"/>
          </p:cNvPr>
          <p:cNvSpPr/>
          <p:nvPr/>
        </p:nvSpPr>
        <p:spPr>
          <a:xfrm>
            <a:off x="-25474" y="6382122"/>
            <a:ext cx="1680887" cy="471312"/>
          </a:xfrm>
          <a:prstGeom prst="rect">
            <a:avLst/>
          </a:prstGeom>
          <a:solidFill>
            <a:srgbClr val="0066FF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考点一</a:t>
            </a:r>
            <a:endParaRPr lang="zh-CN" altLang="en-US" sz="2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矩形 4">
            <a:hlinkClick r:id="rId4" action="ppaction://hlinksldjump"/>
          </p:cNvPr>
          <p:cNvSpPr/>
          <p:nvPr/>
        </p:nvSpPr>
        <p:spPr>
          <a:xfrm>
            <a:off x="1757400" y="6382122"/>
            <a:ext cx="1680887" cy="471312"/>
          </a:xfrm>
          <a:prstGeom prst="rect">
            <a:avLst/>
          </a:prstGeom>
          <a:solidFill>
            <a:srgbClr val="0066FF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考点二</a:t>
            </a:r>
            <a:endParaRPr lang="zh-CN" altLang="en-US" sz="2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>
            <a:hlinkClick r:id="rId5" action="ppaction://hlinksldjump"/>
          </p:cNvPr>
          <p:cNvSpPr/>
          <p:nvPr/>
        </p:nvSpPr>
        <p:spPr>
          <a:xfrm>
            <a:off x="3540274" y="6382122"/>
            <a:ext cx="3323509" cy="471312"/>
          </a:xfrm>
          <a:prstGeom prst="rect">
            <a:avLst/>
          </a:prstGeom>
          <a:solidFill>
            <a:srgbClr val="0066FF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探究高考　明确考向</a:t>
            </a:r>
            <a:endParaRPr lang="zh-CN" altLang="en-US" sz="2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>
            <a:hlinkClick r:id="rId6" action="ppaction://hlinksldjump"/>
          </p:cNvPr>
          <p:cNvSpPr/>
          <p:nvPr/>
        </p:nvSpPr>
        <p:spPr>
          <a:xfrm>
            <a:off x="6965769" y="6382122"/>
            <a:ext cx="1680887" cy="471312"/>
          </a:xfrm>
          <a:prstGeom prst="rect">
            <a:avLst/>
          </a:prstGeom>
          <a:solidFill>
            <a:srgbClr val="0066FF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zh-CN" altLang="en-US" sz="2200" dirty="0" smtClean="0">
                <a:latin typeface="Times New Roman" pitchFamily="18" charset="0"/>
                <a:ea typeface="微软雅黑" pitchFamily="34" charset="-122"/>
              </a:rPr>
              <a:t>练出高分</a:t>
            </a:r>
            <a:endParaRPr lang="zh-CN" altLang="en-US" sz="2200" dirty="0">
              <a:latin typeface="Times New Roman" pitchFamily="18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087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2248314"/>
              </p:ext>
            </p:extLst>
          </p:nvPr>
        </p:nvGraphicFramePr>
        <p:xfrm>
          <a:off x="311416" y="569987"/>
          <a:ext cx="11593288" cy="5760720"/>
        </p:xfrm>
        <a:graphic>
          <a:graphicData uri="http://schemas.openxmlformats.org/drawingml/2006/table">
            <a:tbl>
              <a:tblPr/>
              <a:tblGrid>
                <a:gridCol w="1656184"/>
                <a:gridCol w="4104456"/>
                <a:gridCol w="5832648"/>
              </a:tblGrid>
              <a:tr h="180020"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常见的隐含条件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与</a:t>
                      </a: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Al</a:t>
                      </a: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反应放出</a:t>
                      </a: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H</a:t>
                      </a:r>
                      <a:r>
                        <a:rPr lang="en-US" sz="2800" kern="100" baseline="-250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2</a:t>
                      </a:r>
                      <a:r>
                        <a:rPr lang="en-US" sz="2800" kern="10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溶液既可能显酸性也可能显碱性</a:t>
                      </a:r>
                      <a:r>
                        <a:rPr lang="zh-CN" sz="28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，</a:t>
                      </a:r>
                      <a:endParaRPr lang="en-US" altLang="zh-CN" sz="2800" kern="100" dirty="0" smtClean="0">
                        <a:effectLst/>
                        <a:latin typeface="Times New Roman"/>
                        <a:ea typeface="华文细黑"/>
                        <a:cs typeface="Times New Roman"/>
                      </a:endParaRPr>
                    </a:p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但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不能是氧化性酸，如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HNO</a:t>
                      </a:r>
                      <a:r>
                        <a:rPr lang="en-US" sz="28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858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由水电离出的</a:t>
                      </a:r>
                      <a:r>
                        <a:rPr lang="en-US" sz="2800" i="1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c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(H</a:t>
                      </a:r>
                      <a:r>
                        <a:rPr lang="zh-CN" sz="2800" kern="100" baseline="300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＋</a:t>
                      </a:r>
                      <a:r>
                        <a:rPr lang="en-US" sz="2800" kern="100" dirty="0" smtClean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)</a:t>
                      </a: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＝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1</a:t>
                      </a: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×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10</a:t>
                      </a:r>
                      <a:r>
                        <a:rPr lang="zh-CN" sz="2800" kern="100" baseline="300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－</a:t>
                      </a:r>
                      <a:r>
                        <a:rPr lang="en-US" sz="2800" kern="100" baseline="30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12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 </a:t>
                      </a:r>
                      <a:r>
                        <a:rPr lang="en-US" sz="2800" kern="100" dirty="0" err="1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mol·L</a:t>
                      </a:r>
                      <a:r>
                        <a:rPr lang="zh-CN" sz="2800" kern="100" baseline="300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－</a:t>
                      </a:r>
                      <a:r>
                        <a:rPr lang="en-US" sz="2800" kern="100" baseline="30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1</a:t>
                      </a: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溶液既可能显酸性也可能显碱性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86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通入足量的</a:t>
                      </a: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NH</a:t>
                      </a:r>
                      <a:r>
                        <a:rPr lang="en-US" sz="2800" kern="100" baseline="-250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</a:t>
                      </a:r>
                      <a:r>
                        <a:rPr lang="en-US" sz="2800" kern="10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与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NH</a:t>
                      </a:r>
                      <a:r>
                        <a:rPr lang="en-US" sz="28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·H</a:t>
                      </a:r>
                      <a:r>
                        <a:rPr lang="en-US" sz="28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2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O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反应的离子不能大量存在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15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在酸性条件下具有强氧化性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145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常见题干要求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(1)</a:t>
                      </a: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一定大量共存</a:t>
                      </a: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(2)</a:t>
                      </a: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可能大量共存</a:t>
                      </a: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(3)</a:t>
                      </a: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“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不能大量共存</a:t>
                      </a: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”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审清关键字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1091" marR="210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5739505"/>
              </p:ext>
            </p:extLst>
          </p:nvPr>
        </p:nvGraphicFramePr>
        <p:xfrm>
          <a:off x="3669209" y="3789834"/>
          <a:ext cx="985837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6" name="文档" r:id="rId4" imgW="986114" imgH="726506" progId="Word.Document.12">
                  <p:embed/>
                </p:oleObj>
              </mc:Choice>
              <mc:Fallback>
                <p:oleObj name="文档" r:id="rId4" imgW="986114" imgH="7265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69209" y="3789834"/>
                        <a:ext cx="985837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圆角矩形 5">
            <a:hlinkClick r:id="rId6" action="ppaction://hlinksldjump"/>
          </p:cNvPr>
          <p:cNvSpPr/>
          <p:nvPr/>
        </p:nvSpPr>
        <p:spPr>
          <a:xfrm>
            <a:off x="11376626" y="6653833"/>
            <a:ext cx="807892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返回</a:t>
            </a:r>
            <a:endParaRPr lang="zh-CN" altLang="en-US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4394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1"/>
          <p:cNvSpPr txBox="1"/>
          <p:nvPr/>
        </p:nvSpPr>
        <p:spPr>
          <a:xfrm>
            <a:off x="616783" y="2792087"/>
            <a:ext cx="10956847" cy="1275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zh-CN" sz="7000" b="1" dirty="0">
                <a:solidFill>
                  <a:schemeClr val="bg1"/>
                </a:solidFill>
                <a:latin typeface="+mj-ea"/>
                <a:ea typeface="+mj-ea"/>
              </a:rPr>
              <a:t>考点二　离子的检验和推断</a:t>
            </a:r>
          </a:p>
        </p:txBody>
      </p:sp>
    </p:spTree>
    <p:extLst>
      <p:ext uri="{BB962C8B-B14F-4D97-AF65-F5344CB8AC3E}">
        <p14:creationId xmlns:p14="http://schemas.microsoft.com/office/powerpoint/2010/main" val="4064492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178975" y="693490"/>
            <a:ext cx="11733225" cy="1626768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常见离子的检验方法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>
              <a:lnSpc>
                <a:spcPct val="130000"/>
              </a:lnSpc>
            </a:pP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根据离子性质不同而在实验中所表现出的现象不同，可以把检验离子的方法归纳为三种类型：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生成沉淀；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生成气体；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③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显现特殊颜色。</a:t>
            </a:r>
            <a:endParaRPr lang="zh-CN" altLang="zh-CN" sz="26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1107647"/>
              </p:ext>
            </p:extLst>
          </p:nvPr>
        </p:nvGraphicFramePr>
        <p:xfrm>
          <a:off x="311416" y="2433257"/>
          <a:ext cx="11593288" cy="4072130"/>
        </p:xfrm>
        <a:graphic>
          <a:graphicData uri="http://schemas.openxmlformats.org/drawingml/2006/table">
            <a:tbl>
              <a:tblPr/>
              <a:tblGrid>
                <a:gridCol w="720080"/>
                <a:gridCol w="2232248"/>
                <a:gridCol w="1944216"/>
                <a:gridCol w="4032448"/>
                <a:gridCol w="2664296"/>
              </a:tblGrid>
              <a:tr h="271272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 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离子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试剂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现象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注意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85089">
                <a:tc rowSpan="4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沉淀法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 err="1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Cl</a:t>
                      </a:r>
                      <a:r>
                        <a:rPr lang="zh-CN" sz="2600" kern="100" baseline="300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－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、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Br</a:t>
                      </a:r>
                      <a:r>
                        <a:rPr lang="zh-CN" sz="2600" kern="100" baseline="300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－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、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I</a:t>
                      </a:r>
                      <a:r>
                        <a:rPr lang="zh-CN" sz="2600" kern="100" baseline="300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－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AgNO</a:t>
                      </a:r>
                      <a:r>
                        <a:rPr lang="en-US" sz="26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溶液和稀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HNO</a:t>
                      </a:r>
                      <a:r>
                        <a:rPr lang="en-US" sz="26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 err="1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AgCl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白色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)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、</a:t>
                      </a:r>
                      <a:r>
                        <a:rPr lang="en-US" sz="2600" kern="100" dirty="0" err="1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AgBr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淡黄色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)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、</a:t>
                      </a:r>
                      <a:r>
                        <a:rPr lang="en-US" sz="2600" kern="100" dirty="0" err="1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AgI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黄色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)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 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  <a:tr h="84785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稀盐酸和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BaCl</a:t>
                      </a:r>
                      <a:r>
                        <a:rPr lang="en-US" sz="26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2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白色沉淀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先用稀盐酸酸化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850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Fe</a:t>
                      </a:r>
                      <a:r>
                        <a:rPr lang="en-US" sz="2600" kern="100" baseline="300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2</a:t>
                      </a:r>
                      <a:r>
                        <a:rPr lang="zh-CN" sz="2600" kern="100" baseline="300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＋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NaOH</a:t>
                      </a:r>
                      <a:r>
                        <a:rPr lang="zh-CN" sz="26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白色沉淀</a:t>
                      </a:r>
                      <a:r>
                        <a:rPr lang="en-US" sz="2600" kern="100" dirty="0" smtClean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→</a:t>
                      </a:r>
                      <a:r>
                        <a:rPr lang="zh-CN" sz="26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灰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绿色沉淀</a:t>
                      </a:r>
                      <a:r>
                        <a:rPr lang="en-US" sz="2600" kern="100" dirty="0" smtClean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→</a:t>
                      </a:r>
                      <a:r>
                        <a:rPr lang="zh-CN" sz="26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红褐色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沉淀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 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  <a:tr h="27127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Fe</a:t>
                      </a:r>
                      <a:r>
                        <a:rPr lang="en-US" sz="2600" kern="100" baseline="300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</a:t>
                      </a:r>
                      <a:r>
                        <a:rPr lang="zh-CN" sz="2600" kern="100" baseline="300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＋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NaOH</a:t>
                      </a:r>
                      <a:r>
                        <a:rPr lang="zh-CN" sz="26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红褐色沉淀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 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</a:tbl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2848501"/>
              </p:ext>
            </p:extLst>
          </p:nvPr>
        </p:nvGraphicFramePr>
        <p:xfrm>
          <a:off x="1797571" y="4204637"/>
          <a:ext cx="1057275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40" name="文档" r:id="rId4" imgW="1056679" imgH="679344" progId="Word.Document.12">
                  <p:embed/>
                </p:oleObj>
              </mc:Choice>
              <mc:Fallback>
                <p:oleObj name="文档" r:id="rId4" imgW="1056679" imgH="67934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97571" y="4204637"/>
                        <a:ext cx="1057275" cy="679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174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085968"/>
              </p:ext>
            </p:extLst>
          </p:nvPr>
        </p:nvGraphicFramePr>
        <p:xfrm>
          <a:off x="334566" y="549474"/>
          <a:ext cx="11665296" cy="5760720"/>
        </p:xfrm>
        <a:graphic>
          <a:graphicData uri="http://schemas.openxmlformats.org/drawingml/2006/table">
            <a:tbl>
              <a:tblPr/>
              <a:tblGrid>
                <a:gridCol w="766614"/>
                <a:gridCol w="1177602"/>
                <a:gridCol w="3384376"/>
                <a:gridCol w="3816424"/>
                <a:gridCol w="2520280"/>
              </a:tblGrid>
              <a:tr h="1307902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气体法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浓</a:t>
                      </a:r>
                      <a:r>
                        <a:rPr lang="en-US" sz="2800" kern="100" dirty="0" err="1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NaOH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溶液和湿润的红色石蕊试纸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产生有刺激性气味的气体，且气体能使湿润的红色石蕊试纸变蓝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要加热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193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稀盐酸和澄清石灰水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澄清石灰水变浑浊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US" altLang="zh-CN" sz="2800" kern="100" dirty="0" smtClean="0">
                        <a:effectLst/>
                        <a:latin typeface="宋体"/>
                        <a:cs typeface="Courier New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US" altLang="zh-CN" sz="2800" kern="100" dirty="0" smtClean="0">
                        <a:effectLst/>
                        <a:latin typeface="宋体"/>
                        <a:cs typeface="Courier New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8991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稀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H</a:t>
                      </a:r>
                      <a:r>
                        <a:rPr lang="en-US" sz="28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2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SO</a:t>
                      </a:r>
                      <a:r>
                        <a:rPr lang="en-US" sz="28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4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和品红溶液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产生有刺激性气味的气体，且气体能使品红溶液褪色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 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6594" marR="565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</a:tbl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4864161"/>
              </p:ext>
            </p:extLst>
          </p:nvPr>
        </p:nvGraphicFramePr>
        <p:xfrm>
          <a:off x="1270670" y="1557586"/>
          <a:ext cx="976313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74" name="文档" r:id="rId4" imgW="976753" imgH="731546" progId="Word.Document.12">
                  <p:embed/>
                </p:oleObj>
              </mc:Choice>
              <mc:Fallback>
                <p:oleObj name="文档" r:id="rId4" imgW="976753" imgH="73154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70670" y="1557586"/>
                        <a:ext cx="976313" cy="7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8462481"/>
              </p:ext>
            </p:extLst>
          </p:nvPr>
        </p:nvGraphicFramePr>
        <p:xfrm>
          <a:off x="1270670" y="3069754"/>
          <a:ext cx="976313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75" name="文档" r:id="rId7" imgW="976753" imgH="731906" progId="Word.Document.12">
                  <p:embed/>
                </p:oleObj>
              </mc:Choice>
              <mc:Fallback>
                <p:oleObj name="文档" r:id="rId7" imgW="976753" imgH="7319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70670" y="3069754"/>
                        <a:ext cx="976313" cy="7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6527600"/>
              </p:ext>
            </p:extLst>
          </p:nvPr>
        </p:nvGraphicFramePr>
        <p:xfrm>
          <a:off x="1230461" y="5074220"/>
          <a:ext cx="976313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76" name="文档" r:id="rId10" imgW="976753" imgH="731906" progId="Word.Document.12">
                  <p:embed/>
                </p:oleObj>
              </mc:Choice>
              <mc:Fallback>
                <p:oleObj name="文档" r:id="rId10" imgW="976753" imgH="7319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230461" y="5074220"/>
                        <a:ext cx="976313" cy="7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78360"/>
              </p:ext>
            </p:extLst>
          </p:nvPr>
        </p:nvGraphicFramePr>
        <p:xfrm>
          <a:off x="9757454" y="2586018"/>
          <a:ext cx="2590800" cy="1941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77" name="文档" r:id="rId13" imgW="2597234" imgH="1940110" progId="Word.Document.12">
                  <p:embed/>
                </p:oleObj>
              </mc:Choice>
              <mc:Fallback>
                <p:oleObj name="文档" r:id="rId13" imgW="2597234" imgH="194011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757454" y="2586018"/>
                        <a:ext cx="2590800" cy="1941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1847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5385768"/>
              </p:ext>
            </p:extLst>
          </p:nvPr>
        </p:nvGraphicFramePr>
        <p:xfrm>
          <a:off x="391334" y="511463"/>
          <a:ext cx="11449272" cy="5838149"/>
        </p:xfrm>
        <a:graphic>
          <a:graphicData uri="http://schemas.openxmlformats.org/drawingml/2006/table">
            <a:tbl>
              <a:tblPr/>
              <a:tblGrid>
                <a:gridCol w="576064"/>
                <a:gridCol w="1584176"/>
                <a:gridCol w="3312368"/>
                <a:gridCol w="2952328"/>
                <a:gridCol w="3024336"/>
              </a:tblGrid>
              <a:tr h="676926">
                <a:tc rowSpan="5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显色法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I</a:t>
                      </a:r>
                      <a:r>
                        <a:rPr lang="zh-CN" sz="2800" kern="100" baseline="300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－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氯水</a:t>
                      </a: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</a:t>
                      </a: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少量</a:t>
                      </a: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)</a:t>
                      </a: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，</a:t>
                      </a: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CCl</a:t>
                      </a:r>
                      <a:r>
                        <a:rPr lang="en-US" sz="2800" kern="100" baseline="-250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4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下层为紫色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 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  <a:tr h="260090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Fe</a:t>
                      </a:r>
                      <a:r>
                        <a:rPr lang="en-US" sz="2800" kern="100" baseline="300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2</a:t>
                      </a:r>
                      <a:r>
                        <a:rPr lang="zh-CN" sz="2800" kern="100" baseline="300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＋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①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KSCN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溶液和氯水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②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铁氰化钾溶液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K</a:t>
                      </a:r>
                      <a:r>
                        <a:rPr lang="en-US" sz="28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</a:t>
                      </a:r>
                      <a:r>
                        <a:rPr lang="en-US" sz="2800" kern="100" dirty="0">
                          <a:effectLst/>
                          <a:latin typeface="IPAPANNEW"/>
                          <a:ea typeface="华文细黑"/>
                          <a:cs typeface="Times New Roman"/>
                        </a:rPr>
                        <a:t>[Fe(CN)</a:t>
                      </a:r>
                      <a:r>
                        <a:rPr lang="en-US" sz="2800" kern="100" baseline="-25000" dirty="0">
                          <a:effectLst/>
                          <a:latin typeface="IPAPANNEW"/>
                          <a:ea typeface="华文细黑"/>
                          <a:cs typeface="Times New Roman"/>
                        </a:rPr>
                        <a:t>6</a:t>
                      </a:r>
                      <a:r>
                        <a:rPr lang="en-US" sz="2800" kern="100" dirty="0">
                          <a:effectLst/>
                          <a:latin typeface="IPAPANNEW"/>
                          <a:ea typeface="华文细黑"/>
                          <a:cs typeface="Times New Roman"/>
                        </a:rPr>
                        <a:t>]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①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先是无变化，滴加氯水后变血红色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宋体"/>
                          <a:ea typeface="华文细黑"/>
                          <a:cs typeface="Times New Roman"/>
                        </a:rPr>
                        <a:t>②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生成蓝色沉淀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Fe</a:t>
                      </a:r>
                      <a:r>
                        <a:rPr lang="en-US" sz="28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</a:t>
                      </a:r>
                      <a:r>
                        <a:rPr lang="en-US" sz="2800" kern="100" dirty="0">
                          <a:effectLst/>
                          <a:latin typeface="IPAPANNEW"/>
                          <a:ea typeface="华文细黑"/>
                          <a:cs typeface="Times New Roman"/>
                        </a:rPr>
                        <a:t>[Fe(CN)</a:t>
                      </a:r>
                      <a:r>
                        <a:rPr lang="en-US" sz="2800" kern="100" baseline="-25000" dirty="0">
                          <a:effectLst/>
                          <a:latin typeface="IPAPANNEW"/>
                          <a:ea typeface="华文细黑"/>
                          <a:cs typeface="Times New Roman"/>
                        </a:rPr>
                        <a:t>6</a:t>
                      </a:r>
                      <a:r>
                        <a:rPr lang="en-US" sz="2800" kern="100" dirty="0">
                          <a:effectLst/>
                          <a:latin typeface="IPAPANNEW"/>
                          <a:ea typeface="华文细黑"/>
                          <a:cs typeface="Times New Roman"/>
                        </a:rPr>
                        <a:t>]</a:t>
                      </a:r>
                      <a:r>
                        <a:rPr lang="en-US" sz="28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2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先加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KSCN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溶液，无变化，再加氯水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195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Fe</a:t>
                      </a:r>
                      <a:r>
                        <a:rPr lang="en-US" sz="2800" kern="100" baseline="300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</a:t>
                      </a:r>
                      <a:r>
                        <a:rPr lang="zh-CN" sz="2800" kern="100" baseline="300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＋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KSCN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血红色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宋体"/>
                          <a:ea typeface="华文细黑"/>
                          <a:cs typeface="宋体"/>
                        </a:rPr>
                        <a:t> 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  <a:tr h="32719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苯酚溶液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紫色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宋体"/>
                          <a:ea typeface="华文细黑"/>
                          <a:cs typeface="宋体"/>
                        </a:rPr>
                        <a:t> 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  <a:tr h="505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Na</a:t>
                      </a:r>
                      <a:r>
                        <a:rPr lang="zh-CN" sz="2800" kern="100" baseline="300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＋</a:t>
                      </a:r>
                      <a:r>
                        <a:rPr lang="zh-CN" sz="28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、</a:t>
                      </a:r>
                      <a:endParaRPr lang="en-US" altLang="zh-CN" sz="2800" kern="100" dirty="0" smtClean="0">
                        <a:effectLst/>
                        <a:latin typeface="Times New Roman"/>
                        <a:ea typeface="华文细黑"/>
                        <a:cs typeface="Times New Roman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smtClean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K</a:t>
                      </a:r>
                      <a:r>
                        <a:rPr lang="zh-CN" sz="2800" kern="100" baseline="300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＋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 err="1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Pt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(Fe)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丝和稀盐酸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火焰分别呈黄色、紫色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K</a:t>
                      </a:r>
                      <a:r>
                        <a:rPr lang="zh-CN" sz="2800" kern="100" baseline="300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＋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要透过蓝色钴玻璃片观察焰色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49936" marR="49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248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3"/>
          <p:cNvSpPr txBox="1"/>
          <p:nvPr/>
        </p:nvSpPr>
        <p:spPr bwMode="auto">
          <a:xfrm>
            <a:off x="427635" y="189434"/>
            <a:ext cx="2213745" cy="615696"/>
          </a:xfrm>
          <a:prstGeom prst="rect">
            <a:avLst/>
          </a:prstGeom>
          <a:noFill/>
        </p:spPr>
        <p:txBody>
          <a:bodyPr lIns="121898" tIns="60948" rIns="121898" bIns="60948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9pPr>
          </a:lstStyle>
          <a:p>
            <a:r>
              <a:rPr lang="zh-CN" altLang="zh-CN" sz="3200" b="1" dirty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  <a:cs typeface="+mn-cs"/>
              </a:rPr>
              <a:t>深度思考</a:t>
            </a:r>
            <a:endParaRPr lang="zh-CN" altLang="en-US" sz="3200" b="1" dirty="0">
              <a:solidFill>
                <a:schemeClr val="accent6">
                  <a:lumMod val="75000"/>
                </a:schemeClr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88132" y="946797"/>
            <a:ext cx="11344407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正误判断，正确的划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“√”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，错误的划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“×”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向某溶液中加入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BaCl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溶液，有白色沉淀生成，再加入稀盐酸，沉淀不消失，则溶液一定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存在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 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(2)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向某溶液中加入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Ba(NO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溶液，产生不溶于稀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的白色沉淀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则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溶液中一定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存在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(3)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向某溶液中加入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Ca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(OH)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溶液，有白色沉淀生成，则溶液中一定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存在</a:t>
            </a:r>
            <a:endParaRPr lang="en-US" altLang="zh-CN" sz="2800" kern="100" dirty="0" smtClean="0">
              <a:latin typeface="Times New Roman"/>
              <a:ea typeface="华文细黑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3161918"/>
              </p:ext>
            </p:extLst>
          </p:nvPr>
        </p:nvGraphicFramePr>
        <p:xfrm>
          <a:off x="4525321" y="2379962"/>
          <a:ext cx="1068387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97" name="文档" r:id="rId4" imgW="1068200" imgH="726506" progId="Word.Document.12">
                  <p:embed/>
                </p:oleObj>
              </mc:Choice>
              <mc:Fallback>
                <p:oleObj name="文档" r:id="rId4" imgW="1068200" imgH="7265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25321" y="2379962"/>
                        <a:ext cx="1068387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7391395"/>
              </p:ext>
            </p:extLst>
          </p:nvPr>
        </p:nvGraphicFramePr>
        <p:xfrm>
          <a:off x="3347327" y="3644875"/>
          <a:ext cx="1068387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98" name="文档" r:id="rId7" imgW="1068200" imgH="727226" progId="Word.Document.12">
                  <p:embed/>
                </p:oleObj>
              </mc:Choice>
              <mc:Fallback>
                <p:oleObj name="文档" r:id="rId7" imgW="1068200" imgH="72722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7327" y="3644875"/>
                        <a:ext cx="1068387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3184308"/>
              </p:ext>
            </p:extLst>
          </p:nvPr>
        </p:nvGraphicFramePr>
        <p:xfrm>
          <a:off x="587873" y="4904679"/>
          <a:ext cx="1054100" cy="719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99" name="文档" r:id="rId10" imgW="1068200" imgH="727226" progId="Word.Document.12">
                  <p:embed/>
                </p:oleObj>
              </mc:Choice>
              <mc:Fallback>
                <p:oleObj name="文档" r:id="rId10" imgW="1068200" imgH="72722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87873" y="4904679"/>
                        <a:ext cx="1054100" cy="719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/>
          <p:cNvSpPr/>
          <p:nvPr/>
        </p:nvSpPr>
        <p:spPr>
          <a:xfrm>
            <a:off x="5568000" y="2386957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415872" y="3679600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534507" y="4930387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宋体"/>
                <a:ea typeface="华文细黑"/>
                <a:cs typeface="Times New Roman"/>
              </a:rPr>
              <a:t>×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宋体"/>
              <a:ea typeface="华文细黑"/>
              <a:cs typeface="Times New Roman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1382521" y="6658148"/>
            <a:ext cx="807892" cy="20084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答案</a:t>
            </a:r>
            <a:endParaRPr lang="zh-CN" altLang="en-US" sz="1400" dirty="0">
              <a:solidFill>
                <a:srgbClr val="C00000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554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9" grpId="1"/>
      <p:bldP spid="10" grpId="0"/>
      <p:bldP spid="10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34566" y="212584"/>
            <a:ext cx="11457851" cy="502958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2.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向某溶液中滴加氯水，再加入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KSCN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溶液，溶液变血红色，则溶液中一定存在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，该判断是否正确？为什么？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判断错误，检验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时，应先加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KSCN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溶液，再加氯水，否则，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干扰结果的判断。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3.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怎样检验溶液中既有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，又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有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？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向试液中，先加足量的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Ba(NO</a:t>
            </a:r>
            <a:r>
              <a:rPr lang="en-US" altLang="zh-CN" sz="2800" kern="100" baseline="-250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en-US" altLang="zh-CN" sz="2800" kern="100" baseline="-250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溶液，生成白色沉淀，过滤后，再向滤液中加入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AgNO</a:t>
            </a:r>
            <a:r>
              <a:rPr lang="en-US" altLang="zh-CN" sz="2800" kern="100" baseline="-250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溶液，仍有白色沉淀，且白色沉淀不溶于稀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HNO</a:t>
            </a:r>
            <a:r>
              <a:rPr lang="en-US" altLang="zh-CN" sz="2800" kern="100" baseline="-250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 smtClean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3260816"/>
              </p:ext>
            </p:extLst>
          </p:nvPr>
        </p:nvGraphicFramePr>
        <p:xfrm>
          <a:off x="5625875" y="3199637"/>
          <a:ext cx="1079500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18" name="文档" r:id="rId4" imgW="1079721" imgH="726506" progId="Word.Document.12">
                  <p:embed/>
                </p:oleObj>
              </mc:Choice>
              <mc:Fallback>
                <p:oleObj name="文档" r:id="rId4" imgW="1079721" imgH="7265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625875" y="3199637"/>
                        <a:ext cx="1079500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11382521" y="6658148"/>
            <a:ext cx="807892" cy="20084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答案</a:t>
            </a:r>
            <a:endParaRPr lang="zh-CN" altLang="en-US" sz="1400" dirty="0">
              <a:solidFill>
                <a:srgbClr val="C00000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580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0701" y="693490"/>
            <a:ext cx="11344407" cy="596830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tabLst>
                <a:tab pos="1890395" algn="l"/>
              </a:tabLs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题组一　排除干扰，确定离子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关于某无色溶液中所含离子的鉴别，下列判断正确的是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加入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AgNO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溶液，生成白色沉淀，加稀盐酸沉淀不溶解时，可确定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有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Times New Roman"/>
              </a:rPr>
              <a:t> </a:t>
            </a:r>
            <a:r>
              <a:rPr lang="en-US" altLang="zh-CN" sz="2800" kern="100" dirty="0" smtClean="0">
                <a:latin typeface="Times New Roman"/>
                <a:ea typeface="华文细黑"/>
                <a:cs typeface="Times New Roman"/>
              </a:rPr>
              <a:t>   </a:t>
            </a:r>
            <a:r>
              <a:rPr lang="en-US" altLang="zh-CN" sz="2800" kern="100" dirty="0" err="1" smtClean="0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存在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通入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后，溶液变为深黄色，加入淀粉溶液后溶液变蓝，可确定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有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Times New Roman"/>
              </a:rPr>
              <a:t> </a:t>
            </a:r>
            <a:r>
              <a:rPr lang="en-US" altLang="zh-CN" sz="2800" kern="100" dirty="0" smtClean="0">
                <a:latin typeface="Times New Roman"/>
                <a:ea typeface="华文细黑"/>
                <a:cs typeface="Times New Roman"/>
              </a:rPr>
              <a:t>   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存在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加入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Ba(NO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溶液，生成白色沉淀，加稀盐酸后沉淀不溶解时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Times New Roman"/>
              </a:rPr>
              <a:t> </a:t>
            </a:r>
            <a:r>
              <a:rPr lang="en-US" altLang="zh-CN" sz="2800" kern="100" dirty="0" smtClean="0">
                <a:latin typeface="Times New Roman"/>
                <a:ea typeface="华文细黑"/>
                <a:cs typeface="Times New Roman"/>
              </a:rPr>
              <a:t>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可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确定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有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存在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加入稀盐酸，生成的气体能使澄清石灰水变浑浊，可确定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有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存在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8161830"/>
              </p:ext>
            </p:extLst>
          </p:nvPr>
        </p:nvGraphicFramePr>
        <p:xfrm>
          <a:off x="2244057" y="5290427"/>
          <a:ext cx="1103312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90" name="文档" r:id="rId4" imgW="1103122" imgH="726506" progId="Word.Document.12">
                  <p:embed/>
                </p:oleObj>
              </mc:Choice>
              <mc:Fallback>
                <p:oleObj name="文档" r:id="rId4" imgW="1103122" imgH="7265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44057" y="5290427"/>
                        <a:ext cx="1103312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1420558"/>
              </p:ext>
            </p:extLst>
          </p:nvPr>
        </p:nvGraphicFramePr>
        <p:xfrm>
          <a:off x="10050887" y="5952604"/>
          <a:ext cx="1087437" cy="717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91" name="文档" r:id="rId7" imgW="1103122" imgH="727226" progId="Word.Document.12">
                  <p:embed/>
                </p:oleObj>
              </mc:Choice>
              <mc:Fallback>
                <p:oleObj name="文档" r:id="rId7" imgW="1103122" imgH="72722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050887" y="5952604"/>
                        <a:ext cx="1087437" cy="717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圆角矩形 7">
            <a:hlinkClick r:id="rId9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  <p:sp>
        <p:nvSpPr>
          <p:cNvPr id="9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1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2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3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4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782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9874110"/>
              </p:ext>
            </p:extLst>
          </p:nvPr>
        </p:nvGraphicFramePr>
        <p:xfrm>
          <a:off x="345900" y="713472"/>
          <a:ext cx="11437938" cy="1138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262" name="文档" r:id="rId4" imgW="11438022" imgH="1138510" progId="Word.Document.12">
                  <p:embed/>
                </p:oleObj>
              </mc:Choice>
              <mc:Fallback>
                <p:oleObj name="文档" r:id="rId4" imgW="11438022" imgH="113851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5900" y="713472"/>
                        <a:ext cx="11437938" cy="1138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288608" y="1301353"/>
            <a:ext cx="11639246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遇淀粉变蓝，通入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后，溶液变为深黄色，加入淀粉溶液后溶液变蓝，则溶液中有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存在，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对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7665635"/>
              </p:ext>
            </p:extLst>
          </p:nvPr>
        </p:nvGraphicFramePr>
        <p:xfrm>
          <a:off x="361013" y="2831083"/>
          <a:ext cx="11298237" cy="1470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263" name="文档" r:id="rId7" imgW="11438022" imgH="1499026" progId="Word.Document.12">
                  <p:embed/>
                </p:oleObj>
              </mc:Choice>
              <mc:Fallback>
                <p:oleObj name="文档" r:id="rId7" imgW="11438022" imgH="149902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1013" y="2831083"/>
                        <a:ext cx="11298237" cy="1470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8027598"/>
              </p:ext>
            </p:extLst>
          </p:nvPr>
        </p:nvGraphicFramePr>
        <p:xfrm>
          <a:off x="419750" y="4336033"/>
          <a:ext cx="11296650" cy="1470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264" name="文档" r:id="rId10" imgW="11438022" imgH="1500829" progId="Word.Document.12">
                  <p:embed/>
                </p:oleObj>
              </mc:Choice>
              <mc:Fallback>
                <p:oleObj name="文档" r:id="rId10" imgW="11438022" imgH="150082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19750" y="4336033"/>
                        <a:ext cx="11296650" cy="1470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/>
        </p:nvSpPr>
        <p:spPr>
          <a:xfrm>
            <a:off x="288608" y="5653268"/>
            <a:ext cx="1505540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B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effectLst/>
              <a:latin typeface="宋体"/>
              <a:cs typeface="Courier New"/>
            </a:endParaRPr>
          </a:p>
        </p:txBody>
      </p:sp>
      <p:sp>
        <p:nvSpPr>
          <p:cNvPr id="8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0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1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2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3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274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55825" y="417033"/>
            <a:ext cx="11275398" cy="1333931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1890395" algn="l"/>
              </a:tabLst>
            </a:pPr>
            <a:r>
              <a:rPr lang="en-US" altLang="zh-CN" sz="2800" kern="100" dirty="0">
                <a:latin typeface="Times New Roman"/>
                <a:ea typeface="华文细黑"/>
              </a:rPr>
              <a:t>2.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向四支试管中分别加入少量不同的无色溶液进行如下操作，结论正确的是</a:t>
            </a:r>
            <a:r>
              <a:rPr lang="en-US" altLang="zh-CN" sz="2800" kern="100" dirty="0">
                <a:latin typeface="Times New Roman"/>
                <a:ea typeface="华文细黑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>
                <a:latin typeface="Times New Roman"/>
                <a:ea typeface="华文细黑"/>
              </a:rPr>
              <a:t>)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169476"/>
              </p:ext>
            </p:extLst>
          </p:nvPr>
        </p:nvGraphicFramePr>
        <p:xfrm>
          <a:off x="255850" y="1901562"/>
          <a:ext cx="11593288" cy="4480560"/>
        </p:xfrm>
        <a:graphic>
          <a:graphicData uri="http://schemas.openxmlformats.org/drawingml/2006/table">
            <a:tbl>
              <a:tblPr/>
              <a:tblGrid>
                <a:gridCol w="719045"/>
                <a:gridCol w="5473643"/>
                <a:gridCol w="2736304"/>
                <a:gridCol w="2664296"/>
              </a:tblGrid>
              <a:tr h="5082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 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操作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现象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结论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65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A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滴加</a:t>
                      </a: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BaCl</a:t>
                      </a:r>
                      <a:r>
                        <a:rPr lang="en-US" sz="2800" kern="100" baseline="-250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2</a:t>
                      </a: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生成白色沉淀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原溶液中</a:t>
                      </a:r>
                      <a:r>
                        <a:rPr lang="zh-CN" sz="28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有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3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B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滴加氯水和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CCl</a:t>
                      </a:r>
                      <a:r>
                        <a:rPr lang="en-US" sz="28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4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，振荡、静置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下层溶液显紫色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原溶液中有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I</a:t>
                      </a:r>
                      <a:r>
                        <a:rPr lang="zh-CN" sz="2800" kern="100" baseline="300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－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3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C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用洁净铂丝蘸取溶液进行焰色反应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火焰呈黄色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原溶液中有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Na</a:t>
                      </a:r>
                      <a:r>
                        <a:rPr lang="zh-CN" sz="2800" kern="100" baseline="300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＋</a:t>
                      </a:r>
                      <a:r>
                        <a:rPr lang="zh-CN" sz="28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，</a:t>
                      </a:r>
                      <a:endParaRPr lang="en-US" altLang="zh-CN" sz="2800" kern="100" dirty="0" smtClean="0">
                        <a:effectLst/>
                        <a:latin typeface="Times New Roman"/>
                        <a:ea typeface="华文细黑"/>
                        <a:cs typeface="Times New Roman"/>
                      </a:endParaRPr>
                    </a:p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无</a:t>
                      </a:r>
                      <a:r>
                        <a:rPr lang="en-US" sz="28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K</a:t>
                      </a:r>
                      <a:r>
                        <a:rPr lang="zh-CN" sz="2800" kern="100" baseline="300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＋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97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D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滴加稀</a:t>
                      </a:r>
                      <a:r>
                        <a:rPr lang="en-US" sz="2800" kern="100" dirty="0" err="1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NaOH</a:t>
                      </a: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溶液，将湿润红色石蕊试纸置于试管口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试纸不变蓝</a:t>
                      </a:r>
                      <a:endParaRPr lang="zh-CN" sz="28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原溶液中</a:t>
                      </a:r>
                      <a:r>
                        <a:rPr lang="zh-CN" sz="28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无</a:t>
                      </a:r>
                      <a:endParaRPr lang="zh-CN" sz="28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28535" marR="285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8713169"/>
              </p:ext>
            </p:extLst>
          </p:nvPr>
        </p:nvGraphicFramePr>
        <p:xfrm>
          <a:off x="11040608" y="2623573"/>
          <a:ext cx="1103312" cy="703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202" name="文档" r:id="rId4" imgW="1103122" imgH="703105" progId="Word.Document.12">
                  <p:embed/>
                </p:oleObj>
              </mc:Choice>
              <mc:Fallback>
                <p:oleObj name="文档" r:id="rId4" imgW="1103122" imgH="70310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40608" y="2623573"/>
                        <a:ext cx="1103312" cy="703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3671649"/>
              </p:ext>
            </p:extLst>
          </p:nvPr>
        </p:nvGraphicFramePr>
        <p:xfrm>
          <a:off x="11030150" y="5530742"/>
          <a:ext cx="1089025" cy="693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203" name="文档" r:id="rId7" imgW="1103122" imgH="703465" progId="Word.Document.12">
                  <p:embed/>
                </p:oleObj>
              </mc:Choice>
              <mc:Fallback>
                <p:oleObj name="文档" r:id="rId7" imgW="1103122" imgH="70346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030150" y="5530742"/>
                        <a:ext cx="1089025" cy="693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7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8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9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0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圆角矩形 11">
            <a:hlinkClick r:id="rId14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3679324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1"/>
          <p:cNvSpPr txBox="1"/>
          <p:nvPr/>
        </p:nvSpPr>
        <p:spPr>
          <a:xfrm>
            <a:off x="1879950" y="2714214"/>
            <a:ext cx="8430513" cy="143116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zh-CN" sz="8000" b="1" dirty="0">
                <a:solidFill>
                  <a:schemeClr val="bg1"/>
                </a:solidFill>
                <a:latin typeface="+mj-ea"/>
                <a:ea typeface="+mj-ea"/>
              </a:rPr>
              <a:t>考点一　离子共存</a:t>
            </a:r>
            <a:endParaRPr lang="zh-CN" altLang="en-US" sz="8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08584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95686" y="724867"/>
            <a:ext cx="11388152" cy="4001071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解析</a:t>
            </a: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　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本题主要考查常见离子的鉴别，意在考查学生的实验能力。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项，加入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BaCl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溶液得到白色沉淀，原溶液中可能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含有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或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或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Ag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项，溶于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呈紫色的为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，即原溶液中含有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项，观察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K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的焰色反应应透过蓝色钴玻璃，排除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Na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的干扰；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检验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应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加入浓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NaOH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溶液，且需要加热。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B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5183207"/>
              </p:ext>
            </p:extLst>
          </p:nvPr>
        </p:nvGraphicFramePr>
        <p:xfrm>
          <a:off x="8168152" y="1522861"/>
          <a:ext cx="1325563" cy="101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3" name="文档" r:id="rId4" imgW="1325979" imgH="1019557" progId="Word.Document.12">
                  <p:embed/>
                </p:oleObj>
              </mc:Choice>
              <mc:Fallback>
                <p:oleObj name="文档" r:id="rId4" imgW="1325979" imgH="101955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168152" y="1522861"/>
                        <a:ext cx="1325563" cy="1019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5607998"/>
              </p:ext>
            </p:extLst>
          </p:nvPr>
        </p:nvGraphicFramePr>
        <p:xfrm>
          <a:off x="9329297" y="1520303"/>
          <a:ext cx="1325563" cy="101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4" name="文档" r:id="rId7" imgW="1325979" imgH="1019197" progId="Word.Document.12">
                  <p:embed/>
                </p:oleObj>
              </mc:Choice>
              <mc:Fallback>
                <p:oleObj name="文档" r:id="rId7" imgW="1325979" imgH="101919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329297" y="1520303"/>
                        <a:ext cx="1325563" cy="1019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4561554"/>
              </p:ext>
            </p:extLst>
          </p:nvPr>
        </p:nvGraphicFramePr>
        <p:xfrm>
          <a:off x="2278940" y="3429794"/>
          <a:ext cx="1068387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5" name="文档" r:id="rId10" imgW="1068200" imgH="726506" progId="Word.Document.12">
                  <p:embed/>
                </p:oleObj>
              </mc:Choice>
              <mc:Fallback>
                <p:oleObj name="文档" r:id="rId10" imgW="1068200" imgH="7265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78940" y="3429794"/>
                        <a:ext cx="1068387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9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0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1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345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75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75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75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15642" y="412056"/>
            <a:ext cx="11617054" cy="4647402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题组二　步步为营，瞻前顾后</a:t>
            </a:r>
            <a:r>
              <a:rPr lang="en-US" altLang="zh-CN" sz="28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——</a:t>
            </a: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突破</a:t>
            </a:r>
            <a:r>
              <a:rPr lang="en-US" altLang="zh-CN" sz="28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“</a:t>
            </a: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离子组成推断题</a:t>
            </a:r>
            <a:r>
              <a:rPr lang="en-US" altLang="zh-CN" sz="2800" b="1" kern="100" dirty="0" smtClean="0">
                <a:solidFill>
                  <a:srgbClr val="0000FF"/>
                </a:solidFill>
                <a:latin typeface="Times New Roman"/>
                <a:cs typeface="Courier New"/>
              </a:rPr>
              <a:t>”</a:t>
            </a:r>
            <a:endParaRPr lang="en-US" altLang="zh-CN" sz="2800" kern="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3.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某溶液中可能存在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Br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Al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Mg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Na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等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7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种离子中的某几种。现取该溶液进行实验，得到如下现象：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向溶液中滴加足量氯水后，溶液变橙色，且有无色气泡冒出；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向所得橙色溶液中加入足量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BaCl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溶液，无沉淀生成；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③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向所得溶液中继续滴加淀粉溶液，溶液不变蓝色。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据此可以判断：该溶液肯定不存在的离子组是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3475760"/>
              </p:ext>
            </p:extLst>
          </p:nvPr>
        </p:nvGraphicFramePr>
        <p:xfrm>
          <a:off x="4276087" y="1176731"/>
          <a:ext cx="2346325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52" name="文档" r:id="rId4" imgW="2345935" imgH="714986" progId="Word.Document.12">
                  <p:embed/>
                </p:oleObj>
              </mc:Choice>
              <mc:Fallback>
                <p:oleObj name="文档" r:id="rId4" imgW="2345935" imgH="71498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76087" y="1176731"/>
                        <a:ext cx="2346325" cy="71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8992183"/>
              </p:ext>
            </p:extLst>
          </p:nvPr>
        </p:nvGraphicFramePr>
        <p:xfrm>
          <a:off x="354756" y="5145599"/>
          <a:ext cx="9340850" cy="160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53" name="文档" r:id="rId7" imgW="9455700" imgH="1631696" progId="Word.Document.12">
                  <p:embed/>
                </p:oleObj>
              </mc:Choice>
              <mc:Fallback>
                <p:oleObj name="文档" r:id="rId7" imgW="9455700" imgH="163169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4756" y="5145599"/>
                        <a:ext cx="9340850" cy="160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6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7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9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0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圆角矩形 11">
            <a:hlinkClick r:id="rId14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3158759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8611018"/>
              </p:ext>
            </p:extLst>
          </p:nvPr>
        </p:nvGraphicFramePr>
        <p:xfrm>
          <a:off x="910630" y="827921"/>
          <a:ext cx="10541000" cy="160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21" name="文档" r:id="rId4" imgW="10541318" imgH="1607902" progId="Word.Document.12">
                  <p:embed/>
                </p:oleObj>
              </mc:Choice>
              <mc:Fallback>
                <p:oleObj name="文档" r:id="rId4" imgW="10541318" imgH="160790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0630" y="827921"/>
                        <a:ext cx="10541000" cy="160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0710165"/>
              </p:ext>
            </p:extLst>
          </p:nvPr>
        </p:nvGraphicFramePr>
        <p:xfrm>
          <a:off x="947464" y="2333664"/>
          <a:ext cx="8820150" cy="798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22" name="文档" r:id="rId7" imgW="8928904" imgH="809719" progId="Word.Document.12">
                  <p:embed/>
                </p:oleObj>
              </mc:Choice>
              <mc:Fallback>
                <p:oleObj name="文档" r:id="rId7" imgW="8928904" imgH="80971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47464" y="2333664"/>
                        <a:ext cx="8820150" cy="798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7136865"/>
              </p:ext>
            </p:extLst>
          </p:nvPr>
        </p:nvGraphicFramePr>
        <p:xfrm>
          <a:off x="931656" y="3132177"/>
          <a:ext cx="10541000" cy="160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23" name="文档" r:id="rId10" imgW="10541318" imgH="1610426" progId="Word.Document.12">
                  <p:embed/>
                </p:oleObj>
              </mc:Choice>
              <mc:Fallback>
                <p:oleObj name="文档" r:id="rId10" imgW="10541318" imgH="161042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31656" y="3132177"/>
                        <a:ext cx="10541000" cy="160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838622" y="4573148"/>
            <a:ext cx="1526380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A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sp>
        <p:nvSpPr>
          <p:cNvPr id="7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8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9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0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1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24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8636981"/>
              </p:ext>
            </p:extLst>
          </p:nvPr>
        </p:nvGraphicFramePr>
        <p:xfrm>
          <a:off x="219333" y="572624"/>
          <a:ext cx="11806237" cy="6075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155" name="文档" r:id="rId4" imgW="11801094" imgH="6069650" progId="Word.Document.12">
                  <p:embed/>
                </p:oleObj>
              </mc:Choice>
              <mc:Fallback>
                <p:oleObj name="文档" r:id="rId4" imgW="11801094" imgH="606965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9333" y="572624"/>
                        <a:ext cx="11806237" cy="6075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5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6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7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8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圆角矩形 9">
            <a:hlinkClick r:id="rId11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12115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7364566"/>
              </p:ext>
            </p:extLst>
          </p:nvPr>
        </p:nvGraphicFramePr>
        <p:xfrm>
          <a:off x="507255" y="728215"/>
          <a:ext cx="11204575" cy="277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22" name="文档" r:id="rId4" imgW="11349143" imgH="2828970" progId="Word.Document.12">
                  <p:embed/>
                </p:oleObj>
              </mc:Choice>
              <mc:Fallback>
                <p:oleObj name="文档" r:id="rId4" imgW="11349143" imgH="282897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7255" y="728215"/>
                        <a:ext cx="11204575" cy="2778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2505892"/>
              </p:ext>
            </p:extLst>
          </p:nvPr>
        </p:nvGraphicFramePr>
        <p:xfrm>
          <a:off x="517622" y="2819005"/>
          <a:ext cx="11191875" cy="163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23" name="文档" r:id="rId7" imgW="11349143" imgH="1654769" progId="Word.Document.12">
                  <p:embed/>
                </p:oleObj>
              </mc:Choice>
              <mc:Fallback>
                <p:oleObj name="文档" r:id="rId7" imgW="11349143" imgH="165476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7622" y="2819005"/>
                        <a:ext cx="11191875" cy="163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507255" y="4234931"/>
            <a:ext cx="1505540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B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sp>
        <p:nvSpPr>
          <p:cNvPr id="6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7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8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9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0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5800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17043" y="117426"/>
            <a:ext cx="11322779" cy="1847661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题组三　离子推断实验操作题的规范</a:t>
            </a:r>
            <a:r>
              <a:rPr lang="zh-CN" altLang="zh-CN" sz="2600" b="1" kern="1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解答</a:t>
            </a:r>
            <a:endParaRPr lang="en-US" altLang="zh-CN" sz="2600" kern="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5.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有一无色透明溶液，欲确定是否含有下列离子：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K</a:t>
            </a:r>
            <a:r>
              <a:rPr lang="zh-CN" altLang="zh-CN" sz="26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Mg</a:t>
            </a:r>
            <a:r>
              <a:rPr lang="en-US" altLang="zh-CN" sz="26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6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Al</a:t>
            </a:r>
            <a:r>
              <a:rPr lang="en-US" altLang="zh-CN" sz="26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6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6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6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Ba</a:t>
            </a:r>
            <a:r>
              <a:rPr lang="en-US" altLang="zh-CN" sz="26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6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600" kern="100" dirty="0" smtClean="0">
                <a:latin typeface="Times New Roman"/>
                <a:ea typeface="华文细黑"/>
                <a:cs typeface="Courier New"/>
              </a:rPr>
              <a:t>                   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6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6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6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600" kern="100" dirty="0" smtClean="0">
                <a:latin typeface="Times New Roman"/>
                <a:ea typeface="华文细黑"/>
                <a:cs typeface="Courier New"/>
              </a:rPr>
              <a:t>           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。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取该溶液进行实验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：</a:t>
            </a:r>
            <a:endParaRPr lang="zh-CN" altLang="zh-CN" sz="2600" kern="100" dirty="0"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1586931"/>
              </p:ext>
            </p:extLst>
          </p:nvPr>
        </p:nvGraphicFramePr>
        <p:xfrm>
          <a:off x="1307953" y="1367270"/>
          <a:ext cx="2276475" cy="703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70" name="文档" r:id="rId4" imgW="2276090" imgH="703105" progId="Word.Document.12">
                  <p:embed/>
                </p:oleObj>
              </mc:Choice>
              <mc:Fallback>
                <p:oleObj name="文档" r:id="rId4" imgW="2276090" imgH="70310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07953" y="1367270"/>
                        <a:ext cx="2276475" cy="703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705649"/>
              </p:ext>
            </p:extLst>
          </p:nvPr>
        </p:nvGraphicFramePr>
        <p:xfrm>
          <a:off x="4871070" y="1390420"/>
          <a:ext cx="1365250" cy="693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71" name="文档" r:id="rId7" imgW="1370982" imgH="692665" progId="Word.Document.12">
                  <p:embed/>
                </p:oleObj>
              </mc:Choice>
              <mc:Fallback>
                <p:oleObj name="文档" r:id="rId7" imgW="1370982" imgH="69266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71070" y="1390420"/>
                        <a:ext cx="1365250" cy="693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435059"/>
              </p:ext>
            </p:extLst>
          </p:nvPr>
        </p:nvGraphicFramePr>
        <p:xfrm>
          <a:off x="406574" y="2012784"/>
          <a:ext cx="11089232" cy="4754880"/>
        </p:xfrm>
        <a:graphic>
          <a:graphicData uri="http://schemas.openxmlformats.org/drawingml/2006/table">
            <a:tbl>
              <a:tblPr/>
              <a:tblGrid>
                <a:gridCol w="5976664"/>
                <a:gridCol w="5112568"/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实验步骤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实验现象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(1)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取少量该溶液，测定溶液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pH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pH</a:t>
                      </a:r>
                      <a:r>
                        <a:rPr lang="zh-CN" sz="26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＝</a:t>
                      </a:r>
                      <a:r>
                        <a:rPr lang="en-US" sz="2600" kern="10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0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(2)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取少量该溶液加热浓缩，加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Cu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片和浓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H</a:t>
                      </a:r>
                      <a:r>
                        <a:rPr lang="en-US" sz="26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2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SO</a:t>
                      </a:r>
                      <a:r>
                        <a:rPr lang="en-US" sz="26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4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，加热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有无色气体产生，气体遇空气变成红棕色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(3)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取少量该溶液，加少量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BaCl</a:t>
                      </a:r>
                      <a:r>
                        <a:rPr lang="en-US" sz="26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2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有白色沉淀</a:t>
                      </a:r>
                      <a:endParaRPr lang="zh-CN" sz="26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(4)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取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(3)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中上层清液，加足量</a:t>
                      </a: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AgNO</a:t>
                      </a:r>
                      <a:r>
                        <a:rPr lang="en-US" sz="2600" kern="100" baseline="-250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有白色沉淀，且不溶于稀</a:t>
                      </a:r>
                      <a:r>
                        <a:rPr lang="en-US" sz="2600" kern="100" dirty="0" smtClean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HNO</a:t>
                      </a:r>
                      <a:r>
                        <a:rPr lang="en-US" sz="2600" kern="100" baseline="-25000" dirty="0" smtClean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(5)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取少量该溶液，加</a:t>
                      </a:r>
                      <a:r>
                        <a:rPr lang="en-US" sz="2600" kern="100" dirty="0" err="1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NaOH</a:t>
                      </a:r>
                      <a:r>
                        <a:rPr lang="zh-CN" sz="26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溶液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6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有白色沉淀，</a:t>
                      </a:r>
                      <a:r>
                        <a:rPr lang="en-US" sz="2600" kern="100" dirty="0" err="1" smtClean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NaOH</a:t>
                      </a:r>
                      <a:r>
                        <a:rPr lang="zh-CN" sz="26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过量时沉淀部分溶解</a:t>
                      </a:r>
                      <a:endParaRPr lang="zh-CN" sz="26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32340" marR="323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7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9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0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1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421624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34566" y="676192"/>
            <a:ext cx="11502034" cy="2681594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由此判断：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溶液中肯定不存在的离子是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_______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，溶液中肯定存在的离子是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____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(2)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请设计实验验证其中可能存在的阴离子的方法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写明操作、现象、结论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：</a:t>
            </a:r>
            <a:r>
              <a:rPr lang="zh-CN" altLang="zh-CN" sz="2800" kern="100" dirty="0">
                <a:latin typeface="宋体"/>
                <a:ea typeface="Times New Roman"/>
                <a:cs typeface="Courier New"/>
              </a:rPr>
              <a:t> </a:t>
            </a:r>
            <a:r>
              <a:rPr lang="en-US" altLang="zh-CN" sz="2800" kern="100" dirty="0">
                <a:latin typeface="宋体"/>
                <a:ea typeface="Times New Roman"/>
                <a:cs typeface="Courier New"/>
              </a:rPr>
              <a:t>_____________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800" kern="100" dirty="0" smtClean="0">
              <a:latin typeface="宋体"/>
              <a:cs typeface="Courier New"/>
            </a:endParaRPr>
          </a:p>
        </p:txBody>
      </p:sp>
      <p:sp>
        <p:nvSpPr>
          <p:cNvPr id="6" name="Rectangle 21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7" name="Rectangle 21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9" name="Rectangle 21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0" name="Rectangle 2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1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12" name="矩形 11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圆角矩形 12">
            <a:hlinkClick r:id="rId7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378364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83054" y="509946"/>
            <a:ext cx="11733225" cy="687600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smtClean="0">
                <a:solidFill>
                  <a:srgbClr val="0000FF"/>
                </a:solidFill>
                <a:latin typeface="Times New Roman"/>
                <a:cs typeface="Times New Roman"/>
              </a:rPr>
              <a:t>解析</a:t>
            </a: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　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根据无色透明溶液，则原溶液中无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2726963"/>
              </p:ext>
            </p:extLst>
          </p:nvPr>
        </p:nvGraphicFramePr>
        <p:xfrm>
          <a:off x="291669" y="1269554"/>
          <a:ext cx="8407400" cy="1289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22" name="文档" r:id="rId4" imgW="8407022" imgH="1289126" progId="Word.Document.12">
                  <p:embed/>
                </p:oleObj>
              </mc:Choice>
              <mc:Fallback>
                <p:oleObj name="文档" r:id="rId4" imgW="8407022" imgH="128912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1669" y="1269554"/>
                        <a:ext cx="8407400" cy="1289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5992674"/>
              </p:ext>
            </p:extLst>
          </p:nvPr>
        </p:nvGraphicFramePr>
        <p:xfrm>
          <a:off x="301625" y="1933113"/>
          <a:ext cx="11458575" cy="1446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23" name="文档" r:id="rId7" imgW="11895010" imgH="1500829" progId="Word.Document.12">
                  <p:embed/>
                </p:oleObj>
              </mc:Choice>
              <mc:Fallback>
                <p:oleObj name="文档" r:id="rId7" imgW="11895010" imgH="150082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1625" y="1933113"/>
                        <a:ext cx="11458575" cy="1446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8787225"/>
              </p:ext>
            </p:extLst>
          </p:nvPr>
        </p:nvGraphicFramePr>
        <p:xfrm>
          <a:off x="307785" y="3164912"/>
          <a:ext cx="11320462" cy="77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24" name="文档" r:id="rId10" imgW="11465370" imgH="786286" progId="Word.Document.12">
                  <p:embed/>
                </p:oleObj>
              </mc:Choice>
              <mc:Fallback>
                <p:oleObj name="文档" r:id="rId10" imgW="11465370" imgH="78628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07785" y="3164912"/>
                        <a:ext cx="11320462" cy="77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9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0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1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12" name="矩形 11"/>
          <p:cNvSpPr/>
          <p:nvPr/>
        </p:nvSpPr>
        <p:spPr>
          <a:xfrm>
            <a:off x="156214" y="3703693"/>
            <a:ext cx="11969063" cy="1415748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spc="-100" dirty="0">
                <a:latin typeface="Times New Roman"/>
                <a:ea typeface="华文细黑"/>
                <a:cs typeface="Times New Roman"/>
              </a:rPr>
              <a:t>由于在实验</a:t>
            </a:r>
            <a:r>
              <a:rPr lang="en-US" altLang="zh-CN" sz="2800" kern="100" spc="-100" dirty="0">
                <a:latin typeface="Times New Roman"/>
                <a:ea typeface="华文细黑"/>
                <a:cs typeface="Courier New"/>
              </a:rPr>
              <a:t>(3)</a:t>
            </a:r>
            <a:r>
              <a:rPr lang="zh-CN" altLang="zh-CN" sz="2800" kern="100" spc="-100" dirty="0">
                <a:latin typeface="Times New Roman"/>
                <a:ea typeface="华文细黑"/>
                <a:cs typeface="Times New Roman"/>
              </a:rPr>
              <a:t>中加入的是</a:t>
            </a:r>
            <a:r>
              <a:rPr lang="en-US" altLang="zh-CN" sz="2800" kern="100" spc="-100" dirty="0">
                <a:latin typeface="Times New Roman"/>
                <a:ea typeface="华文细黑"/>
                <a:cs typeface="Courier New"/>
              </a:rPr>
              <a:t>BaCl</a:t>
            </a:r>
            <a:r>
              <a:rPr lang="en-US" altLang="zh-CN" sz="2800" kern="100" spc="-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spc="-100" dirty="0">
                <a:latin typeface="Times New Roman"/>
                <a:ea typeface="华文细黑"/>
                <a:cs typeface="Times New Roman"/>
              </a:rPr>
              <a:t>，引入了</a:t>
            </a:r>
            <a:r>
              <a:rPr lang="en-US" altLang="zh-CN" sz="2800" kern="100" spc="-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spc="-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spc="-100" dirty="0">
                <a:latin typeface="Times New Roman"/>
                <a:ea typeface="华文细黑"/>
                <a:cs typeface="Times New Roman"/>
              </a:rPr>
              <a:t>，无法证明原溶液中是否有</a:t>
            </a:r>
            <a:r>
              <a:rPr lang="en-US" altLang="zh-CN" sz="2800" kern="100" spc="-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spc="-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spc="-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en-US" altLang="zh-CN" sz="2800" kern="100" spc="-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根据实验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(5)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原溶液中含有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Mg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Al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2621323"/>
              </p:ext>
            </p:extLst>
          </p:nvPr>
        </p:nvGraphicFramePr>
        <p:xfrm>
          <a:off x="270798" y="5198048"/>
          <a:ext cx="11133138" cy="1690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25" name="文档" r:id="rId18" imgW="11132884" imgH="1690460" progId="Word.Document.12">
                  <p:embed/>
                </p:oleObj>
              </mc:Choice>
              <mc:Fallback>
                <p:oleObj name="文档" r:id="rId18" imgW="11132884" imgH="16904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70798" y="5198048"/>
                        <a:ext cx="11133138" cy="1690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9708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7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75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8374498"/>
              </p:ext>
            </p:extLst>
          </p:nvPr>
        </p:nvGraphicFramePr>
        <p:xfrm>
          <a:off x="432282" y="1228745"/>
          <a:ext cx="10834687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66" name="文档" r:id="rId4" imgW="10972758" imgH="832792" progId="Word.Document.12">
                  <p:embed/>
                </p:oleObj>
              </mc:Choice>
              <mc:Fallback>
                <p:oleObj name="文档" r:id="rId4" imgW="10972758" imgH="83279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2282" y="1228745"/>
                        <a:ext cx="10834687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334566" y="1758509"/>
            <a:ext cx="11524006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(2)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取少量原溶液加足量的硝酸钡溶液，过滤后，向滤液中加硝酸银溶液，有白色沉淀生成，再加稀硝酸，白色沉淀不溶解，说明有</a:t>
            </a:r>
            <a:r>
              <a:rPr lang="en-US" altLang="zh-CN" sz="2800" kern="100" dirty="0" err="1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，反之则没有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答案合理即可</a:t>
            </a:r>
            <a:r>
              <a:rPr lang="en-US" altLang="zh-CN" sz="2800" kern="100" dirty="0" smtClean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sp>
        <p:nvSpPr>
          <p:cNvPr id="6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9619284" y="10890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7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10121462" y="10890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9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10599498" y="10890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11053392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1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1531010" y="10890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6779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"/>
          <p:cNvSpPr txBox="1"/>
          <p:nvPr/>
        </p:nvSpPr>
        <p:spPr bwMode="auto">
          <a:xfrm>
            <a:off x="1774726" y="0"/>
            <a:ext cx="2213745" cy="615529"/>
          </a:xfrm>
          <a:prstGeom prst="rect">
            <a:avLst/>
          </a:prstGeom>
          <a:noFill/>
        </p:spPr>
        <p:txBody>
          <a:bodyPr lIns="121898" tIns="60948" rIns="121898" bIns="60948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9pPr>
          </a:lstStyle>
          <a:p>
            <a:r>
              <a:rPr lang="zh-CN" altLang="en-US" sz="3200" b="1" dirty="0" smtClean="0">
                <a:solidFill>
                  <a:schemeClr val="bg1"/>
                </a:solidFill>
                <a:latin typeface="+mj-ea"/>
                <a:ea typeface="+mj-ea"/>
                <a:cs typeface="+mn-cs"/>
              </a:rPr>
              <a:t>答题模板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54990" y="670340"/>
            <a:ext cx="11524006" cy="130734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800" kern="100" dirty="0">
                <a:latin typeface="Times New Roman"/>
                <a:ea typeface="华文细黑"/>
                <a:cs typeface="Times New Roman"/>
              </a:rPr>
              <a:t>1.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离子推断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的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四项基本原则</a:t>
            </a:r>
            <a:endParaRPr lang="zh-CN" altLang="zh-CN" sz="2800" kern="100" dirty="0">
              <a:latin typeface="Times New Roman"/>
              <a:ea typeface="华文细黑"/>
              <a:cs typeface="Times New Roman"/>
            </a:endParaRPr>
          </a:p>
        </p:txBody>
      </p:sp>
      <p:pic>
        <p:nvPicPr>
          <p:cNvPr id="104450" name="Picture 2" descr="GD3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992" y="688771"/>
            <a:ext cx="8164526" cy="6088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123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157534" y="837506"/>
            <a:ext cx="11733225" cy="2708410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离子共存问题是离子反应条件和本质的最直接应用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所谓几种离子在同一溶液中能大量共存，就是指离子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之间</a:t>
            </a:r>
            <a:r>
              <a:rPr lang="en-US" altLang="zh-CN" sz="2800" u="sng" kern="100" dirty="0" smtClean="0">
                <a:latin typeface="Times New Roman"/>
                <a:ea typeface="华文细黑"/>
                <a:cs typeface="Times New Roman"/>
              </a:rPr>
              <a:t>                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若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离子之间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能</a:t>
            </a:r>
            <a:r>
              <a:rPr lang="en-US" altLang="zh-CN" sz="2800" u="sng" kern="100" dirty="0" smtClean="0">
                <a:latin typeface="Times New Roman"/>
                <a:ea typeface="华文细黑"/>
                <a:cs typeface="Times New Roman"/>
              </a:rPr>
              <a:t>          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则不能大量共存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800" kern="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</a:rPr>
              <a:t>2.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熟记常考离子的性质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201346" y="1573263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不发生任何反应</a:t>
            </a:r>
            <a:endParaRPr lang="zh-CN" altLang="en-US" sz="2800" kern="100" dirty="0">
              <a:solidFill>
                <a:srgbClr val="0000FF"/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573708" y="2221335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发生反应</a:t>
            </a:r>
            <a:endParaRPr lang="zh-CN" altLang="en-US" sz="2800" kern="100" dirty="0">
              <a:solidFill>
                <a:srgbClr val="0000FF"/>
              </a:solidFill>
              <a:latin typeface="Times New Roman"/>
              <a:ea typeface="华文细黑"/>
              <a:cs typeface="Times New Roman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8027602"/>
              </p:ext>
            </p:extLst>
          </p:nvPr>
        </p:nvGraphicFramePr>
        <p:xfrm>
          <a:off x="197896" y="3677146"/>
          <a:ext cx="9572625" cy="2360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38" name="文档" r:id="rId5" imgW="9694630" imgH="2472059" progId="Word.Document.12">
                  <p:embed/>
                </p:oleObj>
              </mc:Choice>
              <mc:Fallback>
                <p:oleObj name="文档" r:id="rId5" imgW="9694630" imgH="247205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7896" y="3677146"/>
                        <a:ext cx="9572625" cy="2360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1382521" y="6658148"/>
            <a:ext cx="807892" cy="20084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答案</a:t>
            </a:r>
            <a:endParaRPr lang="zh-CN" altLang="en-US" sz="1400" dirty="0">
              <a:solidFill>
                <a:srgbClr val="C00000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0810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22991" y="333450"/>
            <a:ext cx="11524006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700655" algn="l"/>
              </a:tabLst>
            </a:pPr>
            <a:r>
              <a:rPr lang="en-US" altLang="zh-CN" sz="2800" kern="100" dirty="0">
                <a:latin typeface="Times New Roman"/>
                <a:ea typeface="华文细黑" pitchFamily="2" charset="-122"/>
                <a:cs typeface="Courier New"/>
              </a:rPr>
              <a:t>2.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离子检验实验操作的答题模板</a:t>
            </a:r>
            <a:endParaRPr lang="zh-CN" altLang="zh-CN" sz="2800" kern="100" dirty="0">
              <a:latin typeface="宋体"/>
              <a:ea typeface="华文细黑" pitchFamily="2" charset="-122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700655" algn="l"/>
              </a:tabLst>
            </a:pPr>
            <a:r>
              <a:rPr lang="en-US" altLang="zh-CN" sz="2800" kern="100" dirty="0" smtClean="0">
                <a:latin typeface="Times New Roman"/>
                <a:ea typeface="华文细黑" pitchFamily="2" charset="-122"/>
                <a:cs typeface="Times New Roman"/>
              </a:rPr>
              <a:t> </a:t>
            </a:r>
            <a:r>
              <a:rPr lang="zh-CN" altLang="zh-CN" sz="2800" kern="100" dirty="0" smtClean="0">
                <a:latin typeface="Times New Roman"/>
                <a:ea typeface="华文细黑" pitchFamily="2" charset="-122"/>
                <a:cs typeface="Times New Roman"/>
              </a:rPr>
              <a:t>操作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　　</a:t>
            </a:r>
            <a:r>
              <a:rPr lang="en-US" altLang="zh-CN" sz="2800" kern="100" dirty="0" smtClean="0">
                <a:latin typeface="Times New Roman"/>
                <a:ea typeface="华文细黑" pitchFamily="2" charset="-122"/>
                <a:cs typeface="Times New Roman"/>
              </a:rPr>
              <a:t>               </a:t>
            </a:r>
            <a:r>
              <a:rPr lang="zh-CN" altLang="zh-CN" sz="2800" kern="100" dirty="0" smtClean="0">
                <a:latin typeface="宋体"/>
                <a:ea typeface="华文细黑" pitchFamily="2" charset="-122"/>
                <a:cs typeface="MS Gothic"/>
              </a:rPr>
              <a:t>⇒</a:t>
            </a:r>
            <a:r>
              <a:rPr lang="zh-CN" altLang="zh-CN" sz="2800" kern="100" dirty="0" smtClean="0">
                <a:latin typeface="Times New Roman"/>
                <a:ea typeface="华文细黑" pitchFamily="2" charset="-122"/>
                <a:cs typeface="Times New Roman"/>
              </a:rPr>
              <a:t>现象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　　　　　</a:t>
            </a:r>
            <a:r>
              <a:rPr lang="en-US" altLang="zh-CN" sz="2800" kern="100" dirty="0" smtClean="0">
                <a:latin typeface="Times New Roman"/>
                <a:ea typeface="华文细黑" pitchFamily="2" charset="-122"/>
                <a:cs typeface="Times New Roman"/>
              </a:rPr>
              <a:t>            </a:t>
            </a:r>
            <a:r>
              <a:rPr lang="zh-CN" altLang="zh-CN" sz="2800" kern="100" dirty="0" smtClean="0">
                <a:latin typeface="宋体"/>
                <a:ea typeface="华文细黑" pitchFamily="2" charset="-122"/>
                <a:cs typeface="MS Gothic"/>
              </a:rPr>
              <a:t>⇒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　　结论</a:t>
            </a:r>
            <a:endParaRPr lang="zh-CN" altLang="zh-CN" sz="2800" kern="100" dirty="0">
              <a:latin typeface="宋体"/>
              <a:ea typeface="华文细黑" pitchFamily="2" charset="-122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700655" algn="l"/>
              </a:tabLst>
            </a:pP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取样，加入</a:t>
            </a:r>
            <a:r>
              <a:rPr lang="en-US" altLang="zh-CN" sz="2800" kern="100" dirty="0" smtClean="0">
                <a:latin typeface="宋体"/>
                <a:ea typeface="华文细黑" pitchFamily="2" charset="-122"/>
                <a:cs typeface="Times New Roman"/>
              </a:rPr>
              <a:t>……  </a:t>
            </a:r>
            <a:r>
              <a:rPr lang="zh-CN" altLang="zh-CN" sz="2800" kern="100" dirty="0" smtClean="0">
                <a:latin typeface="宋体"/>
                <a:ea typeface="华文细黑" pitchFamily="2" charset="-122"/>
                <a:cs typeface="MS Gothic"/>
              </a:rPr>
              <a:t>⇒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有</a:t>
            </a:r>
            <a:r>
              <a:rPr lang="en-US" altLang="zh-CN" sz="2800" kern="100" dirty="0">
                <a:latin typeface="宋体"/>
                <a:ea typeface="华文细黑" pitchFamily="2" charset="-122"/>
                <a:cs typeface="Times New Roman"/>
              </a:rPr>
              <a:t>……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生成</a:t>
            </a:r>
            <a:r>
              <a:rPr lang="en-US" altLang="zh-CN" sz="2800" kern="100" dirty="0">
                <a:latin typeface="Times New Roman"/>
                <a:ea typeface="华文细黑" pitchFamily="2" charset="-122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或现象</a:t>
            </a:r>
            <a:r>
              <a:rPr lang="en-US" altLang="zh-CN" sz="2800" kern="100" dirty="0" smtClean="0">
                <a:latin typeface="Times New Roman"/>
                <a:ea typeface="华文细黑" pitchFamily="2" charset="-122"/>
                <a:cs typeface="Courier New"/>
              </a:rPr>
              <a:t>)     </a:t>
            </a:r>
            <a:r>
              <a:rPr lang="zh-CN" altLang="zh-CN" sz="2800" kern="100" dirty="0" smtClean="0">
                <a:latin typeface="宋体"/>
                <a:ea typeface="华文细黑" pitchFamily="2" charset="-122"/>
                <a:cs typeface="MS Gothic"/>
              </a:rPr>
              <a:t>⇒</a:t>
            </a:r>
            <a:r>
              <a:rPr lang="en-US" altLang="zh-CN" sz="2800" kern="100" dirty="0">
                <a:latin typeface="宋体"/>
                <a:ea typeface="华文细黑" pitchFamily="2" charset="-122"/>
                <a:cs typeface="Times New Roman"/>
              </a:rPr>
              <a:t>……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的是</a:t>
            </a:r>
            <a:r>
              <a:rPr lang="en-US" altLang="zh-CN" sz="2800" kern="100" dirty="0">
                <a:latin typeface="宋体"/>
                <a:ea typeface="华文细黑" pitchFamily="2" charset="-122"/>
                <a:cs typeface="Times New Roman"/>
              </a:rPr>
              <a:t>……</a:t>
            </a:r>
            <a:endParaRPr lang="zh-CN" altLang="zh-CN" sz="2800" kern="100" dirty="0">
              <a:latin typeface="宋体"/>
              <a:ea typeface="华文细黑" pitchFamily="2" charset="-122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700655" algn="l"/>
              </a:tabLst>
            </a:pP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例如：检验某溶液中含有</a:t>
            </a:r>
            <a:r>
              <a:rPr lang="en-US" altLang="zh-CN" sz="2800" kern="100" dirty="0">
                <a:latin typeface="Times New Roman"/>
                <a:ea typeface="华文细黑" pitchFamily="2" charset="-122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 pitchFamily="2" charset="-122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 pitchFamily="2" charset="-122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而不含</a:t>
            </a:r>
            <a:r>
              <a:rPr lang="en-US" altLang="zh-CN" sz="2800" kern="100" dirty="0">
                <a:latin typeface="Times New Roman"/>
                <a:ea typeface="华文细黑" pitchFamily="2" charset="-122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 pitchFamily="2" charset="-122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 pitchFamily="2" charset="-122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的方法是取适量溶液于洁净的试管中，滴加几滴</a:t>
            </a:r>
            <a:r>
              <a:rPr lang="en-US" altLang="zh-CN" sz="2800" kern="100" dirty="0">
                <a:latin typeface="Times New Roman"/>
                <a:ea typeface="华文细黑" pitchFamily="2" charset="-122"/>
                <a:cs typeface="Courier New"/>
              </a:rPr>
              <a:t>KSCN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溶液，不显血红色，再向溶液中滴加几滴</a:t>
            </a:r>
            <a:r>
              <a:rPr lang="en-US" altLang="zh-CN" sz="2800" kern="100" dirty="0">
                <a:latin typeface="Times New Roman"/>
                <a:ea typeface="华文细黑" pitchFamily="2" charset="-122"/>
                <a:cs typeface="Courier New"/>
              </a:rPr>
              <a:t>H</a:t>
            </a:r>
            <a:r>
              <a:rPr lang="en-US" altLang="zh-CN" sz="2800" kern="100" baseline="-25000" dirty="0">
                <a:latin typeface="Times New Roman"/>
                <a:ea typeface="华文细黑" pitchFamily="2" charset="-122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 pitchFamily="2" charset="-122"/>
                <a:cs typeface="Courier New"/>
              </a:rPr>
              <a:t>O</a:t>
            </a:r>
            <a:r>
              <a:rPr lang="en-US" altLang="zh-CN" sz="2800" kern="100" baseline="-25000" dirty="0">
                <a:latin typeface="Times New Roman"/>
                <a:ea typeface="华文细黑" pitchFamily="2" charset="-122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 pitchFamily="2" charset="-122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或新制氯水</a:t>
            </a:r>
            <a:r>
              <a:rPr lang="en-US" altLang="zh-CN" sz="2800" kern="100" dirty="0">
                <a:latin typeface="Times New Roman"/>
                <a:ea typeface="华文细黑" pitchFamily="2" charset="-122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，溶液变为血红色，说明溶液中含有</a:t>
            </a:r>
            <a:r>
              <a:rPr lang="en-US" altLang="zh-CN" sz="2800" kern="100" dirty="0">
                <a:latin typeface="Times New Roman"/>
                <a:ea typeface="华文细黑" pitchFamily="2" charset="-122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 pitchFamily="2" charset="-122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 pitchFamily="2" charset="-122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而不含</a:t>
            </a:r>
            <a:r>
              <a:rPr lang="en-US" altLang="zh-CN" sz="2800" kern="100" dirty="0">
                <a:latin typeface="Times New Roman"/>
                <a:ea typeface="华文细黑" pitchFamily="2" charset="-122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 pitchFamily="2" charset="-122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 pitchFamily="2" charset="-122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 pitchFamily="2" charset="-122"/>
                <a:cs typeface="Times New Roman"/>
              </a:rPr>
              <a:t>。</a:t>
            </a:r>
            <a:endParaRPr lang="zh-CN" altLang="zh-CN" sz="2800" kern="100" dirty="0">
              <a:effectLst/>
              <a:latin typeface="宋体"/>
              <a:ea typeface="华文细黑" pitchFamily="2" charset="-122"/>
              <a:cs typeface="Courier New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圆角矩形 6">
            <a:hlinkClick r:id="rId2" action="ppaction://hlinksldjump"/>
          </p:cNvPr>
          <p:cNvSpPr/>
          <p:nvPr/>
        </p:nvSpPr>
        <p:spPr>
          <a:xfrm>
            <a:off x="11376626" y="6653833"/>
            <a:ext cx="807892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返回</a:t>
            </a:r>
            <a:endParaRPr lang="zh-CN" altLang="en-US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26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"/>
          <p:cNvSpPr txBox="1"/>
          <p:nvPr/>
        </p:nvSpPr>
        <p:spPr>
          <a:xfrm>
            <a:off x="1386225" y="2768075"/>
            <a:ext cx="9417963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chemeClr val="bg1"/>
                </a:solidFill>
                <a:latin typeface="+mj-ea"/>
                <a:ea typeface="+mj-ea"/>
              </a:rPr>
              <a:t>探究高考　明确考向</a:t>
            </a:r>
            <a:endParaRPr lang="zh-CN" altLang="en-US" sz="8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9686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1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4" name="Rectangle 21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5" name="Rectangle 2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6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7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8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3" name="矩形 2"/>
          <p:cNvSpPr/>
          <p:nvPr/>
        </p:nvSpPr>
        <p:spPr>
          <a:xfrm>
            <a:off x="348699" y="1087843"/>
            <a:ext cx="11344407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1.(2015·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四川理综，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2)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下列有关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CuSO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溶液的叙述正确的是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该溶液中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Na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 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Mg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可以大量共存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通入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气体产生蓝色沉淀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反应的离子方程式：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Cu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spc="-80" dirty="0">
                <a:latin typeface="Times New Roman"/>
                <a:ea typeface="华文细黑"/>
                <a:cs typeface="Courier New"/>
              </a:rPr>
              <a:t>==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=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CuS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↓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与过量浓氨水反应的离子方程式：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Cu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2NH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·H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</a:t>
            </a:r>
            <a:r>
              <a:rPr lang="en-US" altLang="zh-CN" sz="2800" kern="100" spc="-80" dirty="0">
                <a:latin typeface="Times New Roman"/>
                <a:ea typeface="华文细黑"/>
                <a:cs typeface="Courier New"/>
              </a:rPr>
              <a:t>==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=Cu(OH)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↓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＋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8636053"/>
              </p:ext>
            </p:extLst>
          </p:nvPr>
        </p:nvGraphicFramePr>
        <p:xfrm>
          <a:off x="3312809" y="1894476"/>
          <a:ext cx="2076450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65" name="文档" r:id="rId10" imgW="2076635" imgH="726506" progId="Word.Document.12">
                  <p:embed/>
                </p:oleObj>
              </mc:Choice>
              <mc:Fallback>
                <p:oleObj name="文档" r:id="rId10" imgW="2076635" imgH="7265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12809" y="1894476"/>
                        <a:ext cx="2076450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8215405"/>
              </p:ext>
            </p:extLst>
          </p:nvPr>
        </p:nvGraphicFramePr>
        <p:xfrm>
          <a:off x="806875" y="4419187"/>
          <a:ext cx="1114425" cy="773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66" name="文档" r:id="rId13" imgW="1115003" imgH="773668" progId="Word.Document.12">
                  <p:embed/>
                </p:oleObj>
              </mc:Choice>
              <mc:Fallback>
                <p:oleObj name="文档" r:id="rId13" imgW="1115003" imgH="77366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06875" y="4419187"/>
                        <a:ext cx="1114425" cy="773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5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7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圆角矩形 18">
            <a:hlinkClick r:id="rId18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189505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85708" y="2082418"/>
            <a:ext cx="11524006" cy="422769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CO</a:t>
            </a:r>
            <a:r>
              <a:rPr lang="en-US" altLang="zh-CN" sz="2800" kern="100" baseline="-25000" dirty="0" smtClean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通入水中生成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 smtClean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CO</a:t>
            </a:r>
            <a:r>
              <a:rPr lang="en-US" altLang="zh-CN" sz="2800" kern="100" baseline="-25000" dirty="0" smtClean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 smtClean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CO</a:t>
            </a:r>
            <a:r>
              <a:rPr lang="en-US" altLang="zh-CN" sz="2800" kern="100" baseline="-25000" dirty="0" smtClean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的酸性比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 smtClean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SO</a:t>
            </a:r>
            <a:r>
              <a:rPr lang="en-US" altLang="zh-CN" sz="2800" kern="100" baseline="-25000" dirty="0" smtClean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弱，故与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CuSO</a:t>
            </a:r>
            <a:r>
              <a:rPr lang="en-US" altLang="zh-CN" sz="2800" kern="100" baseline="-25000" dirty="0" smtClean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溶液不发生反应，错误；</a:t>
            </a:r>
            <a:endParaRPr lang="zh-CN" altLang="zh-CN" sz="1050" kern="100" dirty="0" smtClean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项，氢硫酸是弱酸，不能写成离子形式，该反应的离子方程式应为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Cu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</a:t>
            </a:r>
            <a:r>
              <a:rPr lang="en-US" altLang="zh-CN" sz="2800" kern="100" spc="-80" dirty="0">
                <a:latin typeface="Times New Roman"/>
                <a:ea typeface="华文细黑"/>
                <a:cs typeface="Courier New"/>
              </a:rPr>
              <a:t>==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=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CuS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↓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2H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，错误；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CuSO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溶液与过量的浓氨水反应生成</a:t>
            </a:r>
            <a:r>
              <a:rPr lang="en-US" altLang="zh-CN" sz="2800" kern="100" dirty="0">
                <a:latin typeface="IPAPANNEW"/>
                <a:ea typeface="华文细黑"/>
                <a:cs typeface="Times New Roman"/>
              </a:rPr>
              <a:t>[Cu(NH</a:t>
            </a:r>
            <a:r>
              <a:rPr lang="en-US" altLang="zh-CN" sz="2800" kern="100" baseline="-25000" dirty="0">
                <a:latin typeface="IPAPANNEW"/>
                <a:ea typeface="华文细黑"/>
                <a:cs typeface="Times New Roman"/>
              </a:rPr>
              <a:t>3</a:t>
            </a:r>
            <a:r>
              <a:rPr lang="en-US" altLang="zh-CN" sz="2800" kern="100" dirty="0">
                <a:latin typeface="IPAPANNEW"/>
                <a:ea typeface="华文细黑"/>
                <a:cs typeface="Times New Roman"/>
              </a:rPr>
              <a:t>)</a:t>
            </a:r>
            <a:r>
              <a:rPr lang="en-US" altLang="zh-CN" sz="2800" kern="100" baseline="-25000" dirty="0">
                <a:latin typeface="IPAPANNEW"/>
                <a:ea typeface="华文细黑"/>
                <a:cs typeface="Times New Roman"/>
              </a:rPr>
              <a:t>4</a:t>
            </a:r>
            <a:r>
              <a:rPr lang="en-US" altLang="zh-CN" sz="2800" kern="100" dirty="0">
                <a:latin typeface="IPAPANNEW"/>
                <a:ea typeface="华文细黑"/>
                <a:cs typeface="Times New Roman"/>
              </a:rPr>
              <a:t>]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，错误。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ea typeface="黑体" pitchFamily="49" charset="-122"/>
                <a:cs typeface="Times New Roman"/>
              </a:rPr>
              <a:t>A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 pitchFamily="18" charset="0"/>
              <a:ea typeface="黑体" pitchFamily="49" charset="-122"/>
              <a:cs typeface="Times New Roman"/>
            </a:endParaRPr>
          </a:p>
        </p:txBody>
      </p:sp>
      <p:sp>
        <p:nvSpPr>
          <p:cNvPr id="16" name="Rectangle 21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7" name="Rectangle 21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8" name="Rectangle 2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9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0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27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28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3416007"/>
              </p:ext>
            </p:extLst>
          </p:nvPr>
        </p:nvGraphicFramePr>
        <p:xfrm>
          <a:off x="345330" y="883395"/>
          <a:ext cx="11366500" cy="1538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0" name="文档" r:id="rId13" imgW="11507110" imgH="1562837" progId="Word.Document.12">
                  <p:embed/>
                </p:oleObj>
              </mc:Choice>
              <mc:Fallback>
                <p:oleObj name="文档" r:id="rId13" imgW="11507110" imgH="1562837" progId="Word.Document.12">
                  <p:embed/>
                  <p:pic>
                    <p:nvPicPr>
                      <p:cNvPr id="0" name="对象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5330" y="883395"/>
                        <a:ext cx="11366500" cy="1538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163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5522696"/>
              </p:ext>
            </p:extLst>
          </p:nvPr>
        </p:nvGraphicFramePr>
        <p:xfrm>
          <a:off x="474663" y="1845618"/>
          <a:ext cx="11320462" cy="428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24" name="文档" r:id="rId4" imgW="11466089" imgH="4343138" progId="Word.Document.12">
                  <p:embed/>
                </p:oleObj>
              </mc:Choice>
              <mc:Fallback>
                <p:oleObj name="文档" r:id="rId4" imgW="11466089" imgH="434313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4663" y="1845618"/>
                        <a:ext cx="11320462" cy="428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7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8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9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0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1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2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28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圆角矩形 13">
            <a:hlinkClick r:id="rId15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2663240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7191481"/>
              </p:ext>
            </p:extLst>
          </p:nvPr>
        </p:nvGraphicFramePr>
        <p:xfrm>
          <a:off x="404813" y="1125538"/>
          <a:ext cx="11215687" cy="516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50" name="文档" r:id="rId4" imgW="11358859" imgH="5246231" progId="Word.Document.12">
                  <p:embed/>
                </p:oleObj>
              </mc:Choice>
              <mc:Fallback>
                <p:oleObj name="文档" r:id="rId4" imgW="11358859" imgH="524623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4813" y="1125538"/>
                        <a:ext cx="11215687" cy="5160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299841" y="5998469"/>
            <a:ext cx="1526380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C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effectLst/>
              <a:latin typeface="宋体"/>
              <a:cs typeface="Courier New"/>
            </a:endParaRPr>
          </a:p>
        </p:txBody>
      </p:sp>
      <p:sp>
        <p:nvSpPr>
          <p:cNvPr id="17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8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9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1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2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7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28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29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07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112761"/>
              </p:ext>
            </p:extLst>
          </p:nvPr>
        </p:nvGraphicFramePr>
        <p:xfrm>
          <a:off x="982638" y="1759074"/>
          <a:ext cx="9750425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68" name="文档" r:id="rId4" imgW="9749684" imgH="4190639" progId="Word.Document.12">
                  <p:embed/>
                </p:oleObj>
              </mc:Choice>
              <mc:Fallback>
                <p:oleObj name="文档" r:id="rId4" imgW="9749684" imgH="419063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2638" y="1759074"/>
                        <a:ext cx="9750425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2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3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4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2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28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圆角矩形 12">
            <a:hlinkClick r:id="rId15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155200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734773"/>
              </p:ext>
            </p:extLst>
          </p:nvPr>
        </p:nvGraphicFramePr>
        <p:xfrm>
          <a:off x="737521" y="1629594"/>
          <a:ext cx="10323513" cy="84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79" name="文档" r:id="rId4" imgW="10452798" imgH="856586" progId="Word.Document.12">
                  <p:embed/>
                </p:oleObj>
              </mc:Choice>
              <mc:Fallback>
                <p:oleObj name="文档" r:id="rId4" imgW="10452798" imgH="85658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7521" y="1629594"/>
                        <a:ext cx="10323513" cy="84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9473761"/>
              </p:ext>
            </p:extLst>
          </p:nvPr>
        </p:nvGraphicFramePr>
        <p:xfrm>
          <a:off x="694606" y="2583656"/>
          <a:ext cx="10323513" cy="84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80" name="文档" r:id="rId7" imgW="10452798" imgH="858389" progId="Word.Document.12">
                  <p:embed/>
                </p:oleObj>
              </mc:Choice>
              <mc:Fallback>
                <p:oleObj name="文档" r:id="rId7" imgW="10452798" imgH="85838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4606" y="2583656"/>
                        <a:ext cx="10323513" cy="84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622598" y="3285778"/>
            <a:ext cx="6527749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项，离子间互不反应，可以大量共存；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5887661"/>
              </p:ext>
            </p:extLst>
          </p:nvPr>
        </p:nvGraphicFramePr>
        <p:xfrm>
          <a:off x="705520" y="4311848"/>
          <a:ext cx="10323513" cy="84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81" name="文档" r:id="rId10" imgW="10452798" imgH="860191" progId="Word.Document.12">
                  <p:embed/>
                </p:oleObj>
              </mc:Choice>
              <mc:Fallback>
                <p:oleObj name="文档" r:id="rId10" imgW="10452798" imgH="86019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05520" y="4311848"/>
                        <a:ext cx="10323513" cy="84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622598" y="5085978"/>
            <a:ext cx="1526380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C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effectLst/>
              <a:latin typeface="宋体"/>
              <a:cs typeface="Courier New"/>
            </a:endParaRPr>
          </a:p>
        </p:txBody>
      </p:sp>
      <p:sp>
        <p:nvSpPr>
          <p:cNvPr id="20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2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3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4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31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2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3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8500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1143000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6747062"/>
              </p:ext>
            </p:extLst>
          </p:nvPr>
        </p:nvGraphicFramePr>
        <p:xfrm>
          <a:off x="406574" y="1520934"/>
          <a:ext cx="11447463" cy="4814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15" name="文档" r:id="rId4" imgW="11594190" imgH="4883551" progId="Word.Document.12">
                  <p:embed/>
                </p:oleObj>
              </mc:Choice>
              <mc:Fallback>
                <p:oleObj name="文档" r:id="rId4" imgW="11594190" imgH="488355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6574" y="1520934"/>
                        <a:ext cx="11447463" cy="4814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8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9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1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2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30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1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2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圆角矩形 13">
            <a:hlinkClick r:id="rId15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177664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29133" y="1446688"/>
            <a:ext cx="11388152" cy="4647402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项，使酚酞变红色的溶液呈碱性，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OH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Al</a:t>
            </a:r>
            <a:r>
              <a:rPr lang="en-US" altLang="zh-CN" sz="2800" kern="100" baseline="30000" dirty="0" smtClean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不能大量共存；</a:t>
            </a:r>
            <a:endParaRPr lang="en-US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 smtClean="0">
                <a:latin typeface="Times New Roman"/>
                <a:ea typeface="华文细黑"/>
                <a:cs typeface="Times New Roman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×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mol·L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0.1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mol·L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，溶液呈酸性，四种离子可以大量共存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en-US" altLang="zh-CN" sz="1050" kern="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项，与铝反应放出氢气的溶液可能呈酸性，也可能呈碱性，若呈酸性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不能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大量存在，一是因为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反应不能生成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，二是酸性条件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下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因发生氧化还原反应而不能大量共存；若呈碱性，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因生成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Fe(OH)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沉淀而不能大量存在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8478182"/>
              </p:ext>
            </p:extLst>
          </p:nvPr>
        </p:nvGraphicFramePr>
        <p:xfrm>
          <a:off x="2952782" y="2032869"/>
          <a:ext cx="1149350" cy="110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24" name="文档" r:id="rId4" imgW="1149926" imgH="1101640" progId="Word.Document.12">
                  <p:embed/>
                </p:oleObj>
              </mc:Choice>
              <mc:Fallback>
                <p:oleObj name="文档" r:id="rId4" imgW="1149926" imgH="110164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52782" y="2032869"/>
                        <a:ext cx="1149350" cy="1101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8451997"/>
              </p:ext>
            </p:extLst>
          </p:nvPr>
        </p:nvGraphicFramePr>
        <p:xfrm>
          <a:off x="478582" y="4148902"/>
          <a:ext cx="1030287" cy="69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25" name="文档" r:id="rId7" imgW="1036877" imgH="692665" progId="Word.Document.12">
                  <p:embed/>
                </p:oleObj>
              </mc:Choice>
              <mc:Fallback>
                <p:oleObj name="文档" r:id="rId7" imgW="1036877" imgH="69266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8582" y="4148902"/>
                        <a:ext cx="1030287" cy="693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5727068"/>
              </p:ext>
            </p:extLst>
          </p:nvPr>
        </p:nvGraphicFramePr>
        <p:xfrm>
          <a:off x="1262628" y="4793781"/>
          <a:ext cx="1030287" cy="69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26" name="文档" r:id="rId10" imgW="1036877" imgH="692665" progId="Word.Document.12">
                  <p:embed/>
                </p:oleObj>
              </mc:Choice>
              <mc:Fallback>
                <p:oleObj name="文档" r:id="rId10" imgW="1036877" imgH="69266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62628" y="4793781"/>
                        <a:ext cx="1030287" cy="693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7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8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9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9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30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31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2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3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656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4823603"/>
              </p:ext>
            </p:extLst>
          </p:nvPr>
        </p:nvGraphicFramePr>
        <p:xfrm>
          <a:off x="694606" y="477466"/>
          <a:ext cx="10668000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7" name="文档" r:id="rId4" imgW="10664380" imgH="4881388" progId="Word.Document.12">
                  <p:embed/>
                </p:oleObj>
              </mc:Choice>
              <mc:Fallback>
                <p:oleObj name="文档" r:id="rId4" imgW="10664380" imgH="4881388" progId="Word.Document.12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4606" y="477466"/>
                        <a:ext cx="10668000" cy="4876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1058122" y="5085978"/>
            <a:ext cx="9910683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注意　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既能与酸反应又能与碱反应的离子，一般为多元弱酸的酸式酸根离子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31061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36432" y="2305560"/>
            <a:ext cx="11275398" cy="2708410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项，由水电离的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×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的溶液中水的电离受到抑制，可能是由于外加酸或碱，若为碱溶液，四种离子可以大量共存，若为酸溶液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不能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大量存在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800" kern="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B</a:t>
            </a:r>
            <a:endParaRPr lang="zh-CN" altLang="zh-CN" sz="1050" b="1" kern="100" dirty="0">
              <a:solidFill>
                <a:schemeClr val="accent6">
                  <a:lumMod val="75000"/>
                </a:schemeClr>
              </a:solidFill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9150552"/>
              </p:ext>
            </p:extLst>
          </p:nvPr>
        </p:nvGraphicFramePr>
        <p:xfrm>
          <a:off x="685715" y="3706298"/>
          <a:ext cx="1079500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604" name="文档" r:id="rId4" imgW="1079721" imgH="714986" progId="Word.Document.12">
                  <p:embed/>
                </p:oleObj>
              </mc:Choice>
              <mc:Fallback>
                <p:oleObj name="文档" r:id="rId4" imgW="1079721" imgH="71498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5715" y="3706298"/>
                        <a:ext cx="1079500" cy="71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878722"/>
              </p:ext>
            </p:extLst>
          </p:nvPr>
        </p:nvGraphicFramePr>
        <p:xfrm>
          <a:off x="1787447" y="3753326"/>
          <a:ext cx="1065213" cy="69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605" name="文档" r:id="rId7" imgW="1079721" imgH="714266" progId="Word.Document.12">
                  <p:embed/>
                </p:oleObj>
              </mc:Choice>
              <mc:Fallback>
                <p:oleObj name="文档" r:id="rId7" imgW="1079721" imgH="7142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787447" y="3753326"/>
                        <a:ext cx="1065213" cy="69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6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7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8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8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9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30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1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2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9635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73931" y="1269554"/>
            <a:ext cx="11409907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5.(2015·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安徽理综，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下列有关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NaClO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NaCl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混合溶液的叙述正确的是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该溶液中，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Br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可以大量共存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该溶液中，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Ag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K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CHO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可以大量共存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向该溶液中滴入少量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FeSO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溶液，反应的离子方程式为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2Fe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＋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Times New Roman"/>
              </a:rPr>
              <a:t> </a:t>
            </a:r>
            <a:r>
              <a:rPr lang="en-US" altLang="zh-CN" sz="2800" kern="100" dirty="0" smtClean="0">
                <a:latin typeface="Times New Roman"/>
                <a:ea typeface="华文细黑"/>
                <a:cs typeface="Times New Roman"/>
              </a:rPr>
              <a:t>   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2H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spc="-80" dirty="0">
                <a:latin typeface="Times New Roman"/>
                <a:ea typeface="华文细黑"/>
                <a:cs typeface="Courier New"/>
              </a:rPr>
              <a:t>==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=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2Fe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向该溶液中加入浓盐酸，每产生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，转移电子约为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6.02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×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个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9355023"/>
              </p:ext>
            </p:extLst>
          </p:nvPr>
        </p:nvGraphicFramePr>
        <p:xfrm>
          <a:off x="3333194" y="2684006"/>
          <a:ext cx="2135188" cy="655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626" name="文档" r:id="rId4" imgW="2134959" imgH="656304" progId="Word.Document.12">
                  <p:embed/>
                </p:oleObj>
              </mc:Choice>
              <mc:Fallback>
                <p:oleObj name="文档" r:id="rId4" imgW="2134959" imgH="65630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33194" y="2684006"/>
                        <a:ext cx="2135188" cy="655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5920386"/>
              </p:ext>
            </p:extLst>
          </p:nvPr>
        </p:nvGraphicFramePr>
        <p:xfrm>
          <a:off x="4476305" y="3288708"/>
          <a:ext cx="1030288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627" name="文档" r:id="rId7" imgW="1031477" imgH="646223" progId="Word.Document.12">
                  <p:embed/>
                </p:oleObj>
              </mc:Choice>
              <mc:Fallback>
                <p:oleObj name="文档" r:id="rId7" imgW="1031477" imgH="64622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476305" y="3288708"/>
                        <a:ext cx="1030288" cy="64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6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7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8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9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8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9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0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1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0" name="圆角矩形 19">
            <a:hlinkClick r:id="rId18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2731031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300528" y="958372"/>
            <a:ext cx="11388152" cy="5858246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能氧化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Br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，且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反应能生成弱电解质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HClO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，不能大量共存，错误；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Ag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能生成难溶物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AgCl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而不能共存，且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能氧化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CHO, 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错误；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项，因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NaClO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水解，溶液呈弱碱性，滴加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FeSO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溶液反应的离子方程式为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2Fe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4OH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</a:t>
            </a:r>
            <a:r>
              <a:rPr lang="en-US" altLang="zh-CN" sz="2800" kern="100" spc="-80" dirty="0">
                <a:latin typeface="Times New Roman"/>
                <a:ea typeface="华文细黑"/>
                <a:cs typeface="Courier New"/>
              </a:rPr>
              <a:t>==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=2Fe(OH)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↓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，错误；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项，加入浓盐酸后反应的离子方程式为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2H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spc="-80" dirty="0">
                <a:latin typeface="Times New Roman"/>
                <a:ea typeface="华文细黑"/>
                <a:cs typeface="Courier New"/>
              </a:rPr>
              <a:t>==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=Cl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↑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，每生成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，转移电子约为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6.02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×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个，正确。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D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effectLst/>
              <a:latin typeface="宋体"/>
              <a:cs typeface="Courier New"/>
            </a:endParaRPr>
          </a:p>
        </p:txBody>
      </p:sp>
      <p:sp>
        <p:nvSpPr>
          <p:cNvPr id="13" name="Rectangle 21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4" name="Rectangle 21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5" name="Rectangle 21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6" name="Rectangle 2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7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8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9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1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740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1562100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1391759"/>
              </p:ext>
            </p:extLst>
          </p:nvPr>
        </p:nvGraphicFramePr>
        <p:xfrm>
          <a:off x="1004341" y="1845618"/>
          <a:ext cx="10131425" cy="3814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510" name="文档" r:id="rId4" imgW="10131108" imgH="3815342" progId="Word.Document.12">
                  <p:embed/>
                </p:oleObj>
              </mc:Choice>
              <mc:Fallback>
                <p:oleObj name="文档" r:id="rId4" imgW="10131108" imgH="38153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04341" y="1845618"/>
                        <a:ext cx="10131425" cy="3814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6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7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8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9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0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8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29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0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圆角矩形 13">
            <a:hlinkClick r:id="rId15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393190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83416" y="1216859"/>
            <a:ext cx="11572430" cy="52629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逐一分析判断每个选项中四种微粒的性质，如果能生成沉淀、气体、弱电解质、络合离子或发生氧化还原反应就不能大量共存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Ca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能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生成硫酸钙沉淀，不能大量共存；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能氧化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能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生成二氧化硫气体，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能生成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HClO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，不能大量共存；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项，四种离子之间不发生反应，能大量共存；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 smtClean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SCN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能形成络合离子，不能大量共存。</a:t>
            </a:r>
            <a:endParaRPr lang="zh-CN" altLang="zh-CN" sz="2800" kern="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答案</a:t>
            </a: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　</a:t>
            </a: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C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5788075"/>
              </p:ext>
            </p:extLst>
          </p:nvPr>
        </p:nvGraphicFramePr>
        <p:xfrm>
          <a:off x="2494806" y="2602981"/>
          <a:ext cx="1057275" cy="66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812" name="文档" r:id="rId4" imgW="1056679" imgH="667824" progId="Word.Document.12">
                  <p:embed/>
                </p:oleObj>
              </mc:Choice>
              <mc:Fallback>
                <p:oleObj name="文档" r:id="rId4" imgW="1056679" imgH="6678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94806" y="2602981"/>
                        <a:ext cx="1057275" cy="668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4348631"/>
              </p:ext>
            </p:extLst>
          </p:nvPr>
        </p:nvGraphicFramePr>
        <p:xfrm>
          <a:off x="4295006" y="3265512"/>
          <a:ext cx="1057275" cy="66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813" name="文档" r:id="rId7" imgW="1056679" imgH="668184" progId="Word.Document.12">
                  <p:embed/>
                </p:oleObj>
              </mc:Choice>
              <mc:Fallback>
                <p:oleObj name="文档" r:id="rId7" imgW="1056679" imgH="66818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95006" y="3265512"/>
                        <a:ext cx="1057275" cy="668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8512460"/>
              </p:ext>
            </p:extLst>
          </p:nvPr>
        </p:nvGraphicFramePr>
        <p:xfrm>
          <a:off x="6478396" y="3251053"/>
          <a:ext cx="1057275" cy="66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814" name="文档" r:id="rId10" imgW="1056679" imgH="668184" progId="Word.Document.12">
                  <p:embed/>
                </p:oleObj>
              </mc:Choice>
              <mc:Fallback>
                <p:oleObj name="文档" r:id="rId10" imgW="1056679" imgH="66818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478396" y="3251053"/>
                        <a:ext cx="1057275" cy="668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8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9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0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30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31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2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3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752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7107900"/>
              </p:ext>
            </p:extLst>
          </p:nvPr>
        </p:nvGraphicFramePr>
        <p:xfrm>
          <a:off x="763588" y="1989634"/>
          <a:ext cx="10244137" cy="394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557" name="文档" r:id="rId4" imgW="10371116" imgH="4002811" progId="Word.Document.12">
                  <p:embed/>
                </p:oleObj>
              </mc:Choice>
              <mc:Fallback>
                <p:oleObj name="文档" r:id="rId4" imgW="10371116" imgH="400281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3588" y="1989634"/>
                        <a:ext cx="10244137" cy="394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6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7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8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9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0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28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圆角矩形 12">
            <a:hlinkClick r:id="rId15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217746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88608" y="1485578"/>
            <a:ext cx="11639246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Al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可以发生水解相互促进反应而不能大量共存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该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选项错误；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项，酸性溶液中，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HClO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具有强氧化性，能将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氧化，该选项错误；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项，弱碱性溶液中，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Na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K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能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大量共存，该选项正确；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在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pH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3.7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的溶液中就可沉淀完全，故在中性溶液中生成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Fe(OH)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沉淀，该选项错误。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C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1083191"/>
              </p:ext>
            </p:extLst>
          </p:nvPr>
        </p:nvGraphicFramePr>
        <p:xfrm>
          <a:off x="6527254" y="3529532"/>
          <a:ext cx="1255713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82" name="文档" r:id="rId4" imgW="1255414" imgH="726506" progId="Word.Document.12">
                  <p:embed/>
                </p:oleObj>
              </mc:Choice>
              <mc:Fallback>
                <p:oleObj name="文档" r:id="rId4" imgW="1255414" imgH="7265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527254" y="3529532"/>
                        <a:ext cx="1255713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6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7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8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9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0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8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9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30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594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5635227"/>
              </p:ext>
            </p:extLst>
          </p:nvPr>
        </p:nvGraphicFramePr>
        <p:xfrm>
          <a:off x="369291" y="1557586"/>
          <a:ext cx="11493500" cy="4594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606" name="文档" r:id="rId4" imgW="11637370" imgH="4660392" progId="Word.Document.12">
                  <p:embed/>
                </p:oleObj>
              </mc:Choice>
              <mc:Fallback>
                <p:oleObj name="文档" r:id="rId4" imgW="11637370" imgH="466039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9291" y="1557586"/>
                        <a:ext cx="11493500" cy="4594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6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7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8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9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0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8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圆角矩形 12">
            <a:hlinkClick r:id="rId15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277636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62558" y="969947"/>
            <a:ext cx="11639246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pH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的溶液显强酸性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因生成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而不能大量共存；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×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mol·L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的溶液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pH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，溶液显强碱性，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Mg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Cu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分别与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反应生成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Mg(OH)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Cu(OH)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沉淀而不能大量共存；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0.1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mol·L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NH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HCO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溶液中，题给四种离子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均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不发生反应，可以大量共存；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均能与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SCN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反应，生成难电离的弱电解质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Fe(SCN)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Fe(SCN)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而不能大量共存。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C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4235242"/>
              </p:ext>
            </p:extLst>
          </p:nvPr>
        </p:nvGraphicFramePr>
        <p:xfrm>
          <a:off x="6102757" y="1076680"/>
          <a:ext cx="1092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769" name="文档" r:id="rId4" imgW="1091601" imgH="609142" progId="Word.Document.12">
                  <p:embed/>
                </p:oleObj>
              </mc:Choice>
              <mc:Fallback>
                <p:oleObj name="文档" r:id="rId4" imgW="1091601" imgH="6091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02757" y="1076680"/>
                        <a:ext cx="1092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5680639"/>
              </p:ext>
            </p:extLst>
          </p:nvPr>
        </p:nvGraphicFramePr>
        <p:xfrm>
          <a:off x="8680812" y="3622668"/>
          <a:ext cx="2322513" cy="655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770" name="文档" r:id="rId7" imgW="2322533" imgH="656304" progId="Word.Document.12">
                  <p:embed/>
                </p:oleObj>
              </mc:Choice>
              <mc:Fallback>
                <p:oleObj name="文档" r:id="rId7" imgW="2322533" imgH="65630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680812" y="3622668"/>
                        <a:ext cx="2322513" cy="655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6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7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18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19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0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9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30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1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 smtClean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  <a:endParaRPr lang="en-US" altLang="zh-CN" sz="2000" dirty="0">
              <a:effectLst>
                <a:reflection blurRad="6350" stA="55000" endA="300" endPos="45500" dir="5400000" sy="-100000" algn="bl" rotWithShape="0"/>
              </a:effectLst>
              <a:latin typeface="Broadway" pitchFamily="82" charset="0"/>
              <a:ea typeface="楷体" pitchFamily="49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104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5" name="Picture 3" descr="\\李笑影\e\人教版化学\HX49.T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5886" y="2727763"/>
            <a:ext cx="7007672" cy="3304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106967" y="981522"/>
            <a:ext cx="11873194" cy="227190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9.(2014·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浙江理综，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13)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雾霾严重影响人们的生活与健康。某地区的雾霾中可能含有如下可溶性无机离子：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Na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Mg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Al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宋体"/>
                <a:ea typeface="Times New Roman"/>
                <a:cs typeface="Courier New"/>
              </a:rPr>
              <a:t> 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。某同学收集了该地区的雾霾，经必要的预处理后得试样溶液，设计并完成了如下实验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：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5865987"/>
              </p:ext>
            </p:extLst>
          </p:nvPr>
        </p:nvGraphicFramePr>
        <p:xfrm>
          <a:off x="5719043" y="1606444"/>
          <a:ext cx="1020762" cy="703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931" name="文档" r:id="rId5" imgW="1021036" imgH="703105" progId="Word.Document.12">
                  <p:embed/>
                </p:oleObj>
              </mc:Choice>
              <mc:Fallback>
                <p:oleObj name="文档" r:id="rId5" imgW="1021036" imgH="70310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19043" y="1606444"/>
                        <a:ext cx="1020762" cy="703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0532423"/>
              </p:ext>
            </p:extLst>
          </p:nvPr>
        </p:nvGraphicFramePr>
        <p:xfrm>
          <a:off x="8949284" y="1557586"/>
          <a:ext cx="2279650" cy="693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932" name="文档" r:id="rId8" imgW="2283650" imgH="692665" progId="Word.Document.12">
                  <p:embed/>
                </p:oleObj>
              </mc:Choice>
              <mc:Fallback>
                <p:oleObj name="文档" r:id="rId8" imgW="2283650" imgH="69266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949284" y="1557586"/>
                        <a:ext cx="2279650" cy="693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5008544"/>
              </p:ext>
            </p:extLst>
          </p:nvPr>
        </p:nvGraphicFramePr>
        <p:xfrm>
          <a:off x="210832" y="6019973"/>
          <a:ext cx="9245600" cy="938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933" name="文档" r:id="rId11" imgW="9245198" imgH="938784" progId="Word.Document.12">
                  <p:embed/>
                </p:oleObj>
              </mc:Choice>
              <mc:Fallback>
                <p:oleObj name="文档" r:id="rId11" imgW="9245198" imgH="93878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10832" y="6019973"/>
                        <a:ext cx="9245600" cy="938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8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9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0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30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31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32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33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4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8137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294408" y="189434"/>
            <a:ext cx="11388152" cy="4647402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3.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常见溶液酸、碱性的判断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酸性溶液：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pH&lt;7(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常温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；能使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pH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试纸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呈</a:t>
            </a:r>
            <a:r>
              <a:rPr lang="en-US" altLang="zh-CN" sz="2800" u="sng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的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溶液；能使甲基橙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呈</a:t>
            </a:r>
            <a:r>
              <a:rPr lang="en-US" altLang="zh-CN" sz="2800" kern="100" dirty="0" smtClean="0">
                <a:latin typeface="Times New Roman"/>
                <a:ea typeface="华文细黑"/>
                <a:cs typeface="Times New Roman"/>
              </a:rPr>
              <a:t>____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或</a:t>
            </a:r>
            <a:r>
              <a:rPr lang="en-US" altLang="zh-CN" sz="2800" u="sng" kern="100" dirty="0" smtClean="0">
                <a:latin typeface="Times New Roman"/>
                <a:ea typeface="华文细黑"/>
                <a:cs typeface="Times New Roman"/>
              </a:rPr>
              <a:t>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的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溶液；能使石蕊溶液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呈</a:t>
            </a:r>
            <a:r>
              <a:rPr lang="en-US" altLang="zh-CN" sz="2800" u="sng" kern="100" dirty="0" smtClean="0">
                <a:latin typeface="Times New Roman"/>
                <a:ea typeface="华文细黑"/>
                <a:cs typeface="Times New Roman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的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碱性溶液：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pH&gt;7(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常温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；能使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pH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试纸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呈</a:t>
            </a:r>
            <a:r>
              <a:rPr lang="en-US" altLang="zh-CN" sz="2800" u="sng" kern="100" dirty="0" smtClean="0">
                <a:latin typeface="Times New Roman"/>
                <a:ea typeface="华文细黑"/>
                <a:cs typeface="Times New Roman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的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溶液；能使石蕊溶液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呈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u="sng" kern="100" dirty="0" smtClean="0">
                <a:latin typeface="Times New Roman"/>
                <a:ea typeface="华文细黑"/>
                <a:cs typeface="Times New Roman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的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溶液；能使酚酞溶液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呈</a:t>
            </a:r>
            <a:r>
              <a:rPr lang="en-US" altLang="zh-CN" sz="2800" u="sng" kern="100" dirty="0" smtClean="0">
                <a:latin typeface="Times New Roman"/>
                <a:ea typeface="华文细黑"/>
                <a:cs typeface="Times New Roman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的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呈酸性或碱性的溶液：和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反应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放出</a:t>
            </a:r>
            <a:r>
              <a:rPr lang="en-US" altLang="zh-CN" sz="2800" u="sng" kern="100" dirty="0" smtClean="0">
                <a:latin typeface="Times New Roman"/>
                <a:ea typeface="华文细黑"/>
                <a:cs typeface="Courier New"/>
              </a:rPr>
              <a:t>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的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除外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；能使甲基橙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呈</a:t>
            </a:r>
            <a:r>
              <a:rPr lang="en-US" altLang="zh-CN" sz="2800" u="sng" kern="100" dirty="0" smtClean="0">
                <a:latin typeface="Times New Roman"/>
                <a:ea typeface="华文细黑"/>
                <a:cs typeface="Times New Roman"/>
              </a:rPr>
              <a:t>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的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溶液；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baseline="-25000" dirty="0">
                <a:latin typeface="Times New Roman"/>
                <a:ea typeface="华文细黑"/>
                <a:cs typeface="Times New Roman"/>
              </a:rPr>
              <a:t>水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或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baseline="-25000" dirty="0">
                <a:latin typeface="Times New Roman"/>
                <a:ea typeface="华文细黑"/>
                <a:cs typeface="Times New Roman"/>
              </a:rPr>
              <a:t>水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等于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i="1" kern="100" baseline="30000" dirty="0">
                <a:latin typeface="Times New Roman"/>
                <a:ea typeface="华文细黑"/>
                <a:cs typeface="Courier New"/>
              </a:rPr>
              <a:t>a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mol·L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&gt;7)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的溶液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800" kern="100" dirty="0"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434926" y="938595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红色</a:t>
            </a:r>
            <a:endParaRPr lang="zh-CN" altLang="en-US" sz="2800" kern="100" dirty="0">
              <a:solidFill>
                <a:srgbClr val="0000FF"/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37011" y="966843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红色</a:t>
            </a:r>
            <a:endParaRPr lang="zh-CN" altLang="en-US" sz="2800" kern="100" dirty="0">
              <a:solidFill>
                <a:srgbClr val="0000FF"/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46294" y="1576507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橙色</a:t>
            </a:r>
            <a:endParaRPr lang="zh-CN" altLang="en-US" sz="2800" kern="100" dirty="0">
              <a:solidFill>
                <a:srgbClr val="0000FF"/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26918" y="1576507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红色</a:t>
            </a:r>
            <a:endParaRPr lang="zh-CN" altLang="en-US" sz="2800" kern="100" dirty="0">
              <a:solidFill>
                <a:srgbClr val="0000FF"/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460209" y="2230936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蓝色</a:t>
            </a:r>
            <a:endParaRPr lang="zh-CN" altLang="en-US" sz="2800" kern="100" dirty="0">
              <a:solidFill>
                <a:srgbClr val="0000FF"/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67859" y="2832011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蓝色</a:t>
            </a:r>
            <a:endParaRPr lang="zh-CN" altLang="en-US" sz="2800" kern="100" dirty="0">
              <a:solidFill>
                <a:srgbClr val="0000FF"/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004926" y="2862491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红色</a:t>
            </a:r>
            <a:endParaRPr lang="zh-CN" altLang="en-US" sz="2800" kern="100" dirty="0">
              <a:solidFill>
                <a:srgbClr val="0000FF"/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002878" y="3469035"/>
            <a:ext cx="56457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rgbClr val="0000FF"/>
                </a:solidFill>
                <a:latin typeface="Times New Roman"/>
                <a:ea typeface="华文细黑"/>
                <a:cs typeface="Courier New"/>
              </a:rPr>
              <a:t>H</a:t>
            </a:r>
            <a:r>
              <a:rPr lang="en-US" altLang="zh-CN" sz="2800" kern="100" baseline="-25000" dirty="0">
                <a:solidFill>
                  <a:srgbClr val="0000FF"/>
                </a:solidFill>
                <a:latin typeface="Times New Roman"/>
                <a:ea typeface="华文细黑"/>
                <a:cs typeface="Courier New"/>
              </a:rPr>
              <a:t>2</a:t>
            </a:r>
            <a:endParaRPr lang="zh-CN" altLang="en-US" dirty="0">
              <a:solidFill>
                <a:srgbClr val="0000FF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25974" y="4147587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黄色</a:t>
            </a:r>
            <a:endParaRPr lang="zh-CN" altLang="en-US" sz="2800" kern="100" dirty="0">
              <a:solidFill>
                <a:srgbClr val="0000FF"/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1382521" y="6658148"/>
            <a:ext cx="807892" cy="20084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答案</a:t>
            </a:r>
            <a:endParaRPr lang="zh-CN" altLang="en-US" sz="1400" dirty="0">
              <a:solidFill>
                <a:srgbClr val="C00000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496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10" grpId="0"/>
      <p:bldP spid="10" grpId="1"/>
      <p:bldP spid="11" grpId="0"/>
      <p:bldP spid="11" grpId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90550" y="1191151"/>
            <a:ext cx="11524006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根据以上的实验操作与现象，该同学得出的结论不正确的是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试样中肯定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存在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试样中一定不含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Al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试样中可能存在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Na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该雾霾中可能存在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NaNO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MgSO</a:t>
            </a:r>
            <a:r>
              <a:rPr lang="en-US" altLang="zh-CN" sz="2800" kern="100" baseline="-25000" dirty="0" smtClean="0">
                <a:latin typeface="Times New Roman"/>
                <a:ea typeface="华文细黑"/>
                <a:cs typeface="Courier New"/>
              </a:rPr>
              <a:t>4</a:t>
            </a:r>
            <a:endParaRPr lang="en-US" altLang="zh-CN" sz="2800" kern="100" dirty="0" smtClean="0"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2190264"/>
              </p:ext>
            </p:extLst>
          </p:nvPr>
        </p:nvGraphicFramePr>
        <p:xfrm>
          <a:off x="3166028" y="1960089"/>
          <a:ext cx="4503737" cy="73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815" name="文档" r:id="rId4" imgW="4503216" imgH="738027" progId="Word.Document.12">
                  <p:embed/>
                </p:oleObj>
              </mc:Choice>
              <mc:Fallback>
                <p:oleObj name="文档" r:id="rId4" imgW="4503216" imgH="73802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66028" y="1960089"/>
                        <a:ext cx="4503737" cy="738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8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9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1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2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3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4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5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15" name="矩形 14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圆角矩形 15">
            <a:hlinkClick r:id="rId15" action="ppaction://hlinksldjump"/>
          </p:cNvPr>
          <p:cNvSpPr/>
          <p:nvPr/>
        </p:nvSpPr>
        <p:spPr>
          <a:xfrm>
            <a:off x="991163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  <p:sp>
        <p:nvSpPr>
          <p:cNvPr id="26" name="圆角矩形 25">
            <a:hlinkClick r:id="rId16" action="ppaction://hlinksldjump"/>
          </p:cNvPr>
          <p:cNvSpPr/>
          <p:nvPr/>
        </p:nvSpPr>
        <p:spPr>
          <a:xfrm>
            <a:off x="11376626" y="6653833"/>
            <a:ext cx="807892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返回</a:t>
            </a:r>
            <a:endParaRPr lang="zh-CN" altLang="en-US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6706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94622"/>
              </p:ext>
            </p:extLst>
          </p:nvPr>
        </p:nvGraphicFramePr>
        <p:xfrm>
          <a:off x="334566" y="2421682"/>
          <a:ext cx="11417300" cy="321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04" name="文档" r:id="rId4" imgW="11417152" imgH="3216164" progId="Word.Document.12">
                  <p:embed/>
                </p:oleObj>
              </mc:Choice>
              <mc:Fallback>
                <p:oleObj name="文档" r:id="rId4" imgW="11417152" imgH="321616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4566" y="2421682"/>
                        <a:ext cx="11417300" cy="321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74459" y="5191735"/>
            <a:ext cx="6684843" cy="14064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Na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无法确定是否存在，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项正确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800" kern="100" dirty="0" smtClean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B</a:t>
            </a:r>
            <a:endParaRPr lang="zh-CN" altLang="zh-CN" sz="1050" b="1" kern="100" dirty="0">
              <a:solidFill>
                <a:schemeClr val="accent6">
                  <a:lumMod val="75000"/>
                </a:schemeClr>
              </a:solidFill>
              <a:latin typeface="宋体"/>
              <a:cs typeface="Courier New"/>
            </a:endParaRPr>
          </a:p>
        </p:txBody>
      </p:sp>
      <p:sp>
        <p:nvSpPr>
          <p:cNvPr id="17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7426075" y="68568"/>
            <a:ext cx="3972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8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980006" y="68568"/>
            <a:ext cx="373120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19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8509795" y="68568"/>
            <a:ext cx="348978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9015442" y="68568"/>
            <a:ext cx="396844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1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9568955" y="68568"/>
            <a:ext cx="37270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2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10098326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3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1060355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4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1108788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5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1614017" y="68568"/>
            <a:ext cx="348562" cy="5758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6" name="矩形 25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7" name="圆角矩形 26">
            <a:hlinkClick r:id="rId15" action="ppaction://hlinksldjump"/>
          </p:cNvPr>
          <p:cNvSpPr/>
          <p:nvPr/>
        </p:nvSpPr>
        <p:spPr>
          <a:xfrm>
            <a:off x="11376626" y="6653833"/>
            <a:ext cx="807892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返回</a:t>
            </a:r>
            <a:endParaRPr lang="zh-CN" altLang="en-US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4459" y="544182"/>
            <a:ext cx="11688119" cy="19495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由气体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使湿润红色石蕊试纸显蓝色的现象，确定气体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为氨气，溶液中一定存在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      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；由沉淀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与酸反应的现象判断其成分中一定有碳酸钡，可能存在氢氧化铝，所以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项错误；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410858"/>
              </p:ext>
            </p:extLst>
          </p:nvPr>
        </p:nvGraphicFramePr>
        <p:xfrm>
          <a:off x="2553680" y="1336270"/>
          <a:ext cx="1041400" cy="728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05" name="文档" r:id="rId17" imgW="1049118" imgH="726866" progId="Word.Document.12">
                  <p:embed/>
                </p:oleObj>
              </mc:Choice>
              <mc:Fallback>
                <p:oleObj name="文档" r:id="rId17" imgW="1049118" imgH="726866" progId="Word.Document.12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3680" y="1336270"/>
                        <a:ext cx="1041400" cy="728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442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1"/>
          <p:cNvSpPr txBox="1"/>
          <p:nvPr/>
        </p:nvSpPr>
        <p:spPr>
          <a:xfrm>
            <a:off x="3951030" y="2768075"/>
            <a:ext cx="4288353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chemeClr val="bg1"/>
                </a:solidFill>
                <a:latin typeface="+mj-ea"/>
                <a:ea typeface="+mj-ea"/>
              </a:rPr>
              <a:t>练出高分</a:t>
            </a:r>
            <a:endParaRPr lang="zh-CN" altLang="en-US" sz="8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2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1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9" name="Rectangle 21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30" name="Rectangle 2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31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32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33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34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35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6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7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9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40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41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42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9137511"/>
              </p:ext>
            </p:extLst>
          </p:nvPr>
        </p:nvGraphicFramePr>
        <p:xfrm>
          <a:off x="661962" y="788648"/>
          <a:ext cx="9537700" cy="381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36" name="文档" r:id="rId18" imgW="9660086" imgH="3874106" progId="Word.Document.12">
                  <p:embed/>
                </p:oleObj>
              </mc:Choice>
              <mc:Fallback>
                <p:oleObj name="文档" r:id="rId18" imgW="9660086" imgH="38741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61962" y="788648"/>
                        <a:ext cx="9537700" cy="3819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539015" y="4300197"/>
            <a:ext cx="9812557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 smtClean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err="1" smtClean="0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发生氧化还原反应，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错误；</a:t>
            </a:r>
            <a:endParaRPr lang="zh-CN" altLang="zh-CN" sz="2800" kern="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 smtClean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SCN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生成硫氰化铁显血红色，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错误；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6644494"/>
              </p:ext>
            </p:extLst>
          </p:nvPr>
        </p:nvGraphicFramePr>
        <p:xfrm>
          <a:off x="622598" y="5780350"/>
          <a:ext cx="10561638" cy="868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37" name="文档" r:id="rId21" imgW="10561468" imgH="868483" progId="Word.Document.12">
                  <p:embed/>
                </p:oleObj>
              </mc:Choice>
              <mc:Fallback>
                <p:oleObj name="文档" r:id="rId21" imgW="10561468" imgH="8684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22598" y="5780350"/>
                        <a:ext cx="10561638" cy="868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8843085" y="656207"/>
            <a:ext cx="444352" cy="6612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tabLst>
                <a:tab pos="1890395" algn="l"/>
              </a:tabLst>
            </a:pP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A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127630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4" grpId="0" build="allAtOnce"/>
      <p:bldP spid="6" grpId="0"/>
      <p:bldP spid="6" grpId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7710168"/>
              </p:ext>
            </p:extLst>
          </p:nvPr>
        </p:nvGraphicFramePr>
        <p:xfrm>
          <a:off x="1022002" y="909514"/>
          <a:ext cx="9537700" cy="381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750" name="文档" r:id="rId4" imgW="9660086" imgH="3879154" progId="Word.Document.12">
                  <p:embed/>
                </p:oleObj>
              </mc:Choice>
              <mc:Fallback>
                <p:oleObj name="文档" r:id="rId4" imgW="9660086" imgH="3879154" progId="Word.Document.12">
                  <p:embed/>
                  <p:pic>
                    <p:nvPicPr>
                      <p:cNvPr id="0" name="对象 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2002" y="909514"/>
                        <a:ext cx="9537700" cy="3819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9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0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1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2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3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4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5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6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7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8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29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0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1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2" name="矩形 31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3" name="圆角矩形 32">
            <a:hlinkClick r:id="rId20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115058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19763" y="728215"/>
            <a:ext cx="10901751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项，各离子之间互不反应，可大量共存，正确；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Ag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结合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可生成沉淀，不能大量共存，错误；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Cu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结合可生成沉淀，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可发生氧化还原反应，不能大量共存，错误；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氧化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不能大量共存，错误。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A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899909"/>
              </p:ext>
            </p:extLst>
          </p:nvPr>
        </p:nvGraphicFramePr>
        <p:xfrm>
          <a:off x="2748271" y="1512473"/>
          <a:ext cx="1068387" cy="66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903" name="文档" r:id="rId4" imgW="1068200" imgH="667824" progId="Word.Document.12">
                  <p:embed/>
                </p:oleObj>
              </mc:Choice>
              <mc:Fallback>
                <p:oleObj name="文档" r:id="rId4" imgW="1068200" imgH="6678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48271" y="1512473"/>
                        <a:ext cx="1068387" cy="668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9868603"/>
              </p:ext>
            </p:extLst>
          </p:nvPr>
        </p:nvGraphicFramePr>
        <p:xfrm>
          <a:off x="6963760" y="2106617"/>
          <a:ext cx="1052512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904" name="文档" r:id="rId7" imgW="1068200" imgH="668184" progId="Word.Document.12">
                  <p:embed/>
                </p:oleObj>
              </mc:Choice>
              <mc:Fallback>
                <p:oleObj name="文档" r:id="rId7" imgW="1068200" imgH="66818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63760" y="2106617"/>
                        <a:ext cx="1052512" cy="64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2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3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4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7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8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9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0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1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2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3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4265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2996701"/>
              </p:ext>
            </p:extLst>
          </p:nvPr>
        </p:nvGraphicFramePr>
        <p:xfrm>
          <a:off x="763217" y="886364"/>
          <a:ext cx="1060132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793" name="文档" r:id="rId4" imgW="10735268" imgH="4390365" progId="Word.Document.12">
                  <p:embed/>
                </p:oleObj>
              </mc:Choice>
              <mc:Fallback>
                <p:oleObj name="文档" r:id="rId4" imgW="10735268" imgH="4390365" progId="Word.Document.12">
                  <p:embed/>
                  <p:pic>
                    <p:nvPicPr>
                      <p:cNvPr id="0" name="对象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3217" y="886364"/>
                        <a:ext cx="10601325" cy="4329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9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0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1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2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3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4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5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6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7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8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29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0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1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2" name="矩形 31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3" name="圆角矩形 32">
            <a:hlinkClick r:id="rId20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380286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67007" y="730773"/>
            <a:ext cx="10793813" cy="65684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氧化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，错误；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624491"/>
              </p:ext>
            </p:extLst>
          </p:nvPr>
        </p:nvGraphicFramePr>
        <p:xfrm>
          <a:off x="587873" y="1648496"/>
          <a:ext cx="11237913" cy="2106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51" name="文档" r:id="rId4" imgW="11383328" imgH="2136419" progId="Word.Document.12">
                  <p:embed/>
                </p:oleObj>
              </mc:Choice>
              <mc:Fallback>
                <p:oleObj name="文档" r:id="rId4" imgW="11383328" imgH="213641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7873" y="1648496"/>
                        <a:ext cx="11237913" cy="2106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499864" y="3395069"/>
            <a:ext cx="11344407" cy="22082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项，甲基橙变红，显酸性，此四种离子与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可共存，正确；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 smtClean="0">
                <a:latin typeface="Times New Roman"/>
                <a:ea typeface="华文细黑"/>
                <a:cs typeface="Times New Roman"/>
              </a:rPr>
              <a:t> 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构成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HNO</a:t>
            </a:r>
            <a:r>
              <a:rPr lang="en-US" altLang="zh-CN" sz="2800" kern="100" baseline="-25000" dirty="0" smtClean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，具有强氧化性，会氧化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 smtClean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，错误。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C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4560987"/>
              </p:ext>
            </p:extLst>
          </p:nvPr>
        </p:nvGraphicFramePr>
        <p:xfrm>
          <a:off x="2481693" y="4259165"/>
          <a:ext cx="1009650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52" name="文档" r:id="rId7" imgW="1009875" imgH="726506" progId="Word.Document.12">
                  <p:embed/>
                </p:oleObj>
              </mc:Choice>
              <mc:Fallback>
                <p:oleObj name="文档" r:id="rId7" imgW="1009875" imgH="7265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81693" y="4259165"/>
                        <a:ext cx="1009650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2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3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4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5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6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7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8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9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0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1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2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3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4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82572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75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75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7642167"/>
              </p:ext>
            </p:extLst>
          </p:nvPr>
        </p:nvGraphicFramePr>
        <p:xfrm>
          <a:off x="478582" y="802781"/>
          <a:ext cx="11215688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841" name="文档" r:id="rId4" imgW="11356700" imgH="5572137" progId="Word.Document.12">
                  <p:embed/>
                </p:oleObj>
              </mc:Choice>
              <mc:Fallback>
                <p:oleObj name="文档" r:id="rId4" imgW="11356700" imgH="557213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8582" y="802781"/>
                        <a:ext cx="11215688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9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0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1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2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3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4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5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6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7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8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29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0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1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2" name="矩形 31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3" name="圆角矩形 32">
            <a:hlinkClick r:id="rId20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2920105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39015" y="765498"/>
            <a:ext cx="11120877" cy="13024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(SO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溶液中含有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，与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可以发生双水解反应，错误；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6156702"/>
              </p:ext>
            </p:extLst>
          </p:nvPr>
        </p:nvGraphicFramePr>
        <p:xfrm>
          <a:off x="639588" y="2239003"/>
          <a:ext cx="11144250" cy="2078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35" name="文档" r:id="rId4" imgW="11144038" imgH="2077654" progId="Word.Document.12">
                  <p:embed/>
                </p:oleObj>
              </mc:Choice>
              <mc:Fallback>
                <p:oleObj name="文档" r:id="rId4" imgW="11144038" imgH="207765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9588" y="2239003"/>
                        <a:ext cx="11144250" cy="2078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1843129"/>
              </p:ext>
            </p:extLst>
          </p:nvPr>
        </p:nvGraphicFramePr>
        <p:xfrm>
          <a:off x="637050" y="3666410"/>
          <a:ext cx="11007725" cy="157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36" name="文档" r:id="rId7" imgW="11144038" imgH="1596005" progId="Word.Document.12">
                  <p:embed/>
                </p:oleObj>
              </mc:Choice>
              <mc:Fallback>
                <p:oleObj name="文档" r:id="rId7" imgW="11144038" imgH="159600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7050" y="3666410"/>
                        <a:ext cx="11007725" cy="157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006554"/>
              </p:ext>
            </p:extLst>
          </p:nvPr>
        </p:nvGraphicFramePr>
        <p:xfrm>
          <a:off x="646230" y="5037120"/>
          <a:ext cx="11007725" cy="157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37" name="文档" r:id="rId10" imgW="11144038" imgH="1597807" progId="Word.Document.12">
                  <p:embed/>
                </p:oleObj>
              </mc:Choice>
              <mc:Fallback>
                <p:oleObj name="文档" r:id="rId10" imgW="11144038" imgH="159780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46230" y="5037120"/>
                        <a:ext cx="11007725" cy="157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9911630" y="5662042"/>
            <a:ext cx="1526380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D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sp>
        <p:nvSpPr>
          <p:cNvPr id="22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3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4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5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6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7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8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9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0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1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2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3" name="Rectangle 21">
            <a:hlinkClick r:id="rId23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4" name="Rectangle 21">
            <a:hlinkClick r:id="rId24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5" name="Rectangle 21">
            <a:hlinkClick r:id="rId25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27960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"/>
          <p:cNvSpPr txBox="1"/>
          <p:nvPr/>
        </p:nvSpPr>
        <p:spPr bwMode="auto">
          <a:xfrm>
            <a:off x="236850" y="131559"/>
            <a:ext cx="2213745" cy="615696"/>
          </a:xfrm>
          <a:prstGeom prst="rect">
            <a:avLst/>
          </a:prstGeom>
          <a:noFill/>
        </p:spPr>
        <p:txBody>
          <a:bodyPr lIns="121898" tIns="60948" rIns="121898" bIns="60948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微软雅黑"/>
                <a:cs typeface="微软雅黑"/>
              </a:defRPr>
            </a:lvl9pPr>
          </a:lstStyle>
          <a:p>
            <a:pPr lvl="0"/>
            <a:r>
              <a:rPr lang="zh-CN" altLang="en-US" sz="3200" b="1" dirty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  <a:cs typeface="+mn-cs"/>
              </a:rPr>
              <a:t>深度思考</a:t>
            </a: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7301122"/>
              </p:ext>
            </p:extLst>
          </p:nvPr>
        </p:nvGraphicFramePr>
        <p:xfrm>
          <a:off x="355955" y="856063"/>
          <a:ext cx="11215687" cy="6100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3" name="文档" r:id="rId4" imgW="11359938" imgH="6227195" progId="Word.Document.12">
                  <p:embed/>
                </p:oleObj>
              </mc:Choice>
              <mc:Fallback>
                <p:oleObj name="文档" r:id="rId4" imgW="11359938" imgH="622719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5955" y="856063"/>
                        <a:ext cx="11215687" cy="6100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7319342" y="719198"/>
            <a:ext cx="15536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NH</a:t>
            </a:r>
            <a:r>
              <a:rPr lang="en-US" altLang="zh-CN" sz="2800" kern="100" baseline="-25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3</a:t>
            </a:r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·H</a:t>
            </a:r>
            <a:r>
              <a:rPr lang="en-US" altLang="zh-CN" sz="2800" kern="100" baseline="-25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2</a:t>
            </a:r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O</a:t>
            </a:r>
            <a:endParaRPr lang="zh-CN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101946" y="1488136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沉淀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4388525"/>
              </p:ext>
            </p:extLst>
          </p:nvPr>
        </p:nvGraphicFramePr>
        <p:xfrm>
          <a:off x="9612023" y="2189646"/>
          <a:ext cx="2381250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4" name="文档" r:id="rId7" imgW="2381578" imgH="726506" progId="Word.Document.12">
                  <p:embed/>
                </p:oleObj>
              </mc:Choice>
              <mc:Fallback>
                <p:oleObj name="文档" r:id="rId7" imgW="2381578" imgH="7265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612023" y="2189646"/>
                        <a:ext cx="2381250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116602"/>
              </p:ext>
            </p:extLst>
          </p:nvPr>
        </p:nvGraphicFramePr>
        <p:xfrm>
          <a:off x="554004" y="2962475"/>
          <a:ext cx="2384425" cy="717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5" name="文档" r:id="rId10" imgW="2381578" imgH="727226" progId="Word.Document.12">
                  <p:embed/>
                </p:oleObj>
              </mc:Choice>
              <mc:Fallback>
                <p:oleObj name="文档" r:id="rId10" imgW="2381578" imgH="72722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54004" y="2962475"/>
                        <a:ext cx="2384425" cy="717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/>
          <p:cNvSpPr/>
          <p:nvPr/>
        </p:nvSpPr>
        <p:spPr>
          <a:xfrm>
            <a:off x="8399462" y="4403181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弱电解质或弱离子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855761" y="5202935"/>
            <a:ext cx="10919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H</a:t>
            </a:r>
            <a:r>
              <a:rPr lang="en-US" altLang="zh-CN" kern="100" baseline="-25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2</a:t>
            </a:r>
            <a:r>
              <a:rPr lang="en-US" altLang="zh-CN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SiO</a:t>
            </a:r>
            <a:r>
              <a:rPr lang="en-US" altLang="zh-CN" kern="100" baseline="-25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3</a:t>
            </a:r>
            <a:endParaRPr lang="zh-CN" alt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476797" y="5845899"/>
            <a:ext cx="25010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Al(OH)</a:t>
            </a:r>
            <a:r>
              <a:rPr lang="en-US" altLang="zh-CN" sz="2800" kern="100" baseline="-25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3</a:t>
            </a:r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或</a:t>
            </a:r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Al</a:t>
            </a:r>
            <a:r>
              <a:rPr lang="en-US" altLang="zh-CN" sz="2800" kern="100" baseline="30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3</a:t>
            </a:r>
            <a:r>
              <a:rPr lang="zh-CN" altLang="zh-CN" sz="2800" kern="100" baseline="30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＋</a:t>
            </a:r>
            <a:endParaRPr lang="zh-CN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1382521" y="6658148"/>
            <a:ext cx="807892" cy="20084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答案</a:t>
            </a:r>
            <a:endParaRPr lang="zh-CN" altLang="en-US" sz="1400" dirty="0">
              <a:solidFill>
                <a:srgbClr val="C00000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23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16" grpId="0"/>
      <p:bldP spid="16" grpId="1"/>
      <p:bldP spid="17" grpId="0"/>
      <p:bldP spid="17" grpId="1"/>
      <p:bldP spid="19" grpId="0"/>
      <p:bldP spid="19" grpId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3103699"/>
              </p:ext>
            </p:extLst>
          </p:nvPr>
        </p:nvGraphicFramePr>
        <p:xfrm>
          <a:off x="384965" y="777073"/>
          <a:ext cx="11469687" cy="360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024" name="文档" r:id="rId4" imgW="11614340" imgH="3650586" progId="Word.Document.12">
                  <p:embed/>
                </p:oleObj>
              </mc:Choice>
              <mc:Fallback>
                <p:oleObj name="文档" r:id="rId4" imgW="11614340" imgH="365058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4965" y="777073"/>
                        <a:ext cx="11469687" cy="3600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711002"/>
              </p:ext>
            </p:extLst>
          </p:nvPr>
        </p:nvGraphicFramePr>
        <p:xfrm>
          <a:off x="346141" y="4196505"/>
          <a:ext cx="11517313" cy="229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025" name="文档" r:id="rId7" imgW="11665797" imgH="2327492" progId="Word.Document.12">
                  <p:embed/>
                </p:oleObj>
              </mc:Choice>
              <mc:Fallback>
                <p:oleObj name="文档" r:id="rId7" imgW="11665797" imgH="232749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6141" y="4196505"/>
                        <a:ext cx="11517313" cy="229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1619135" y="2163344"/>
            <a:ext cx="4235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B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sp>
        <p:nvSpPr>
          <p:cNvPr id="2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2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3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4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7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8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9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0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1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2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3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4" name="矩形 33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2549780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93443" y="1182978"/>
            <a:ext cx="11755638" cy="13031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6.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能大量共存于同一溶液中，且当加入另一种强电解质使水电离出的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×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mol·L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时又一定能发生反应的离子组是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0996918"/>
              </p:ext>
            </p:extLst>
          </p:nvPr>
        </p:nvGraphicFramePr>
        <p:xfrm>
          <a:off x="308858" y="2695146"/>
          <a:ext cx="8196263" cy="3879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911" name="文档" r:id="rId4" imgW="8196414" imgH="3879978" progId="Word.Document.12">
                  <p:embed/>
                </p:oleObj>
              </mc:Choice>
              <mc:Fallback>
                <p:oleObj name="文档" r:id="rId4" imgW="8196414" imgH="387997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8858" y="2695146"/>
                        <a:ext cx="8196263" cy="3879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0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1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2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3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4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5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6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7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8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9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0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1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2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89910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7417395"/>
              </p:ext>
            </p:extLst>
          </p:nvPr>
        </p:nvGraphicFramePr>
        <p:xfrm>
          <a:off x="502436" y="978421"/>
          <a:ext cx="8089900" cy="381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039" name="文档" r:id="rId4" imgW="8196414" imgH="3879618" progId="Word.Document.12">
                  <p:embed/>
                </p:oleObj>
              </mc:Choice>
              <mc:Fallback>
                <p:oleObj name="文档" r:id="rId4" imgW="8196414" imgH="387961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2436" y="978421"/>
                        <a:ext cx="8089900" cy="3819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2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3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4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8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9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0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1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2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3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4" name="矩形 33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圆角矩形 34">
            <a:hlinkClick r:id="rId20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118307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47171" y="802781"/>
            <a:ext cx="11296938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离子之间不发生任何反应，可存在于同一溶液中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既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反应也能与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反应而不能大量存在，故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选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5028098"/>
              </p:ext>
            </p:extLst>
          </p:nvPr>
        </p:nvGraphicFramePr>
        <p:xfrm>
          <a:off x="9783567" y="903844"/>
          <a:ext cx="1220788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23" name="文档" r:id="rId4" imgW="1220491" imgH="679344" progId="Word.Document.12">
                  <p:embed/>
                </p:oleObj>
              </mc:Choice>
              <mc:Fallback>
                <p:oleObj name="文档" r:id="rId4" imgW="1220491" imgH="67934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83567" y="903844"/>
                        <a:ext cx="1220788" cy="679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2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3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4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8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9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0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1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2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3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19" name="矩形 18"/>
          <p:cNvSpPr/>
          <p:nvPr/>
        </p:nvSpPr>
        <p:spPr>
          <a:xfrm>
            <a:off x="366999" y="2124825"/>
            <a:ext cx="11572430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离子可大量共存于同一溶液中，碱性条件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下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不能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大量存在，酸性条件下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COO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不能大量存在，故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选；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③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Ca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Cu</a:t>
            </a:r>
            <a:r>
              <a:rPr lang="en-US" altLang="zh-CN" sz="2800" kern="100" baseline="30000" dirty="0" smtClean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反应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生成沉淀而不能大量共存，故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③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不选；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④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SCN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发生络合反应而不能大量共存，故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④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不选；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⑤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Al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发生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互促水解反应而不能大量共存，故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⑤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不选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en-US" altLang="zh-CN" sz="2800" kern="100" dirty="0" smtClean="0">
              <a:latin typeface="宋体"/>
              <a:cs typeface="Courier New"/>
            </a:endParaRPr>
          </a:p>
        </p:txBody>
      </p:sp>
      <p:graphicFrame>
        <p:nvGraphicFramePr>
          <p:cNvPr id="34" name="对象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4111680"/>
              </p:ext>
            </p:extLst>
          </p:nvPr>
        </p:nvGraphicFramePr>
        <p:xfrm>
          <a:off x="7578789" y="2236674"/>
          <a:ext cx="974725" cy="66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24" name="文档" r:id="rId21" imgW="974233" imgH="667824" progId="Word.Document.12">
                  <p:embed/>
                </p:oleObj>
              </mc:Choice>
              <mc:Fallback>
                <p:oleObj name="文档" r:id="rId21" imgW="974233" imgH="6678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7578789" y="2236674"/>
                        <a:ext cx="974725" cy="668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对象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1692065"/>
              </p:ext>
            </p:extLst>
          </p:nvPr>
        </p:nvGraphicFramePr>
        <p:xfrm>
          <a:off x="3128994" y="3530857"/>
          <a:ext cx="973138" cy="658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25" name="文档" r:id="rId24" imgW="974233" imgH="668184" progId="Word.Document.12">
                  <p:embed/>
                </p:oleObj>
              </mc:Choice>
              <mc:Fallback>
                <p:oleObj name="文档" r:id="rId24" imgW="974233" imgH="66818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3128994" y="3530857"/>
                        <a:ext cx="973138" cy="658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对象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0993981"/>
              </p:ext>
            </p:extLst>
          </p:nvPr>
        </p:nvGraphicFramePr>
        <p:xfrm>
          <a:off x="1981184" y="4826248"/>
          <a:ext cx="1654175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26" name="文档" r:id="rId27" imgW="1661884" imgH="657744" progId="Word.Document.12">
                  <p:embed/>
                </p:oleObj>
              </mc:Choice>
              <mc:Fallback>
                <p:oleObj name="文档" r:id="rId27" imgW="1661884" imgH="65774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1981184" y="4826248"/>
                        <a:ext cx="1654175" cy="66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67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22991" y="837506"/>
            <a:ext cx="11524006" cy="420628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en-US" altLang="zh-CN" sz="2800" kern="100" dirty="0">
                <a:solidFill>
                  <a:prstClr val="black"/>
                </a:solidFill>
                <a:latin typeface="宋体"/>
                <a:ea typeface="华文细黑"/>
                <a:cs typeface="Times New Roman"/>
              </a:rPr>
              <a:t>⑥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离子可大量共存于同一溶液中，但在酸性条件下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      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发生氧化还原反应而不能大量共存，在碱性条件下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不能大量存在，故</a:t>
            </a:r>
            <a:r>
              <a:rPr lang="en-US" altLang="zh-CN" sz="2800" kern="100" dirty="0">
                <a:solidFill>
                  <a:prstClr val="black"/>
                </a:solidFill>
                <a:latin typeface="宋体"/>
                <a:ea typeface="华文细黑"/>
                <a:cs typeface="Times New Roman"/>
              </a:rPr>
              <a:t>⑥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选；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宋体"/>
                <a:ea typeface="华文细黑"/>
                <a:cs typeface="Times New Roman"/>
              </a:rPr>
              <a:t>⑦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Ag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不能大量共存，故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⑦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不选；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⑧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离子可大量共存于同一溶液中，但只有酸性条件下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COO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不能大量存在，而在碱性条件下，不发生任何反应，故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⑧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不选。故答案选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A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1127605"/>
              </p:ext>
            </p:extLst>
          </p:nvPr>
        </p:nvGraphicFramePr>
        <p:xfrm>
          <a:off x="1765877" y="2289241"/>
          <a:ext cx="107950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022" name="文档" r:id="rId4" imgW="1079721" imgH="749907" progId="Word.Document.12">
                  <p:embed/>
                </p:oleObj>
              </mc:Choice>
              <mc:Fallback>
                <p:oleObj name="文档" r:id="rId4" imgW="1079721" imgH="74990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65877" y="2289241"/>
                        <a:ext cx="1079500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0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1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2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3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4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5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6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7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8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9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0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1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2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7912031"/>
              </p:ext>
            </p:extLst>
          </p:nvPr>
        </p:nvGraphicFramePr>
        <p:xfrm>
          <a:off x="10050492" y="955814"/>
          <a:ext cx="1076325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023" name="文档" r:id="rId21" imgW="1090881" imgH="656304" progId="Word.Document.12">
                  <p:embed/>
                </p:oleObj>
              </mc:Choice>
              <mc:Fallback>
                <p:oleObj name="文档" r:id="rId21" imgW="1090881" imgH="656304" progId="Word.Document.12">
                  <p:embed/>
                  <p:pic>
                    <p:nvPicPr>
                      <p:cNvPr id="0" name="对象 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50492" y="955814"/>
                        <a:ext cx="1076325" cy="647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665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8640532"/>
              </p:ext>
            </p:extLst>
          </p:nvPr>
        </p:nvGraphicFramePr>
        <p:xfrm>
          <a:off x="185275" y="821184"/>
          <a:ext cx="11922125" cy="4768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043" name="文档" r:id="rId4" imgW="11767989" imgH="4691757" progId="Word.Document.12">
                  <p:embed/>
                </p:oleObj>
              </mc:Choice>
              <mc:Fallback>
                <p:oleObj name="文档" r:id="rId4" imgW="11767989" imgH="469175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5275" y="821184"/>
                        <a:ext cx="11922125" cy="4768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9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0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1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2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3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4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5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6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7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8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29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0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1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2" name="矩形 31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3" name="圆角矩形 32">
            <a:hlinkClick r:id="rId20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1181814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9958" y="1955790"/>
            <a:ext cx="11457851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项，水电离出的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×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14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mol·L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，水的电离受到抑制，可能是酸性溶液也可能是碱性溶液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既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反应，又能与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反应，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项离子不能大量共存；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)/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为强酸性溶液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          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相互之间不反应，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项离子可以大量共存；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SCN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能发生络合反应，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项离子不能大量共存。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C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5456197"/>
              </p:ext>
            </p:extLst>
          </p:nvPr>
        </p:nvGraphicFramePr>
        <p:xfrm>
          <a:off x="5007944" y="2724636"/>
          <a:ext cx="1255713" cy="785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272" name="文档" r:id="rId4" imgW="1255414" imgH="785188" progId="Word.Document.12">
                  <p:embed/>
                </p:oleObj>
              </mc:Choice>
              <mc:Fallback>
                <p:oleObj name="文档" r:id="rId4" imgW="1255414" imgH="78518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07944" y="2724636"/>
                        <a:ext cx="1255713" cy="785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9827633"/>
              </p:ext>
            </p:extLst>
          </p:nvPr>
        </p:nvGraphicFramePr>
        <p:xfrm>
          <a:off x="6830624" y="4020780"/>
          <a:ext cx="3154362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273" name="文档" r:id="rId7" imgW="3154915" imgH="679344" progId="Word.Document.12">
                  <p:embed/>
                </p:oleObj>
              </mc:Choice>
              <mc:Fallback>
                <p:oleObj name="文档" r:id="rId7" imgW="3154915" imgH="67934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830624" y="4020780"/>
                        <a:ext cx="3154362" cy="679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矩形 19"/>
          <p:cNvSpPr/>
          <p:nvPr/>
        </p:nvSpPr>
        <p:spPr>
          <a:xfrm>
            <a:off x="153267" y="644632"/>
            <a:ext cx="11873194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pH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的溶液中含有大量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，大量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存在时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能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将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氧化，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项离子不能大量共存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6233450"/>
              </p:ext>
            </p:extLst>
          </p:nvPr>
        </p:nvGraphicFramePr>
        <p:xfrm>
          <a:off x="9730331" y="768208"/>
          <a:ext cx="996950" cy="633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274" name="文档" r:id="rId10" imgW="997634" imgH="632903" progId="Word.Document.12">
                  <p:embed/>
                </p:oleObj>
              </mc:Choice>
              <mc:Fallback>
                <p:oleObj name="文档" r:id="rId10" imgW="997634" imgH="63290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730331" y="768208"/>
                        <a:ext cx="996950" cy="633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3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4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5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6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7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8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9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0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1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2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3" name="Rectangle 21">
            <a:hlinkClick r:id="rId23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4" name="Rectangle 21">
            <a:hlinkClick r:id="rId24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5" name="Rectangle 21">
            <a:hlinkClick r:id="rId25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75537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22991" y="716640"/>
            <a:ext cx="11344407" cy="13031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8.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在不同温度下，水溶液中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与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有如图所示关系。下列关于离子共存的说法中正确的是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latin typeface="宋体"/>
              <a:cs typeface="Courier New"/>
            </a:endParaRPr>
          </a:p>
        </p:txBody>
      </p:sp>
      <p:pic>
        <p:nvPicPr>
          <p:cNvPr id="81922" name="Picture 2" descr="\\李笑影\e\人教版化学\HX50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6478" y="2235841"/>
            <a:ext cx="5024680" cy="372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21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0" name="Rectangle 21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1" name="Rectangle 2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2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3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4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5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6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7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8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9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0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1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2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41921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1513226"/>
              </p:ext>
            </p:extLst>
          </p:nvPr>
        </p:nvGraphicFramePr>
        <p:xfrm>
          <a:off x="622598" y="964670"/>
          <a:ext cx="9726612" cy="3052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082" name="文档" r:id="rId4" imgW="9726295" imgH="3052130" progId="Word.Document.12">
                  <p:embed/>
                </p:oleObj>
              </mc:Choice>
              <mc:Fallback>
                <p:oleObj name="文档" r:id="rId4" imgW="9726295" imgH="3052130" progId="Word.Document.12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2598" y="964670"/>
                        <a:ext cx="9726612" cy="3052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9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0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1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2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3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4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5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6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7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8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29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0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1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2" name="矩形 31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3" name="圆角矩形 32">
            <a:hlinkClick r:id="rId20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296415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2558" y="693490"/>
            <a:ext cx="11524006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点对应的溶液中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，溶液呈中性，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不能大量存在，故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错误；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点对应的溶液呈酸性不能大量存在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，故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错误；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项，如果只大量存在：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Na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Ba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溶液应该呈碱性，而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点对应的溶液呈中性，故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错误；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水解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使溶液呈碱性，符合题意，故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正确。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D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4496476"/>
              </p:ext>
            </p:extLst>
          </p:nvPr>
        </p:nvGraphicFramePr>
        <p:xfrm>
          <a:off x="7140601" y="2747367"/>
          <a:ext cx="1231900" cy="690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235" name="文档" r:id="rId4" imgW="1232012" imgH="691225" progId="Word.Document.12">
                  <p:embed/>
                </p:oleObj>
              </mc:Choice>
              <mc:Fallback>
                <p:oleObj name="文档" r:id="rId4" imgW="1232012" imgH="69122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140601" y="2747367"/>
                        <a:ext cx="1231900" cy="690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2386666"/>
              </p:ext>
            </p:extLst>
          </p:nvPr>
        </p:nvGraphicFramePr>
        <p:xfrm>
          <a:off x="1189645" y="4037144"/>
          <a:ext cx="1231900" cy="690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236" name="文档" r:id="rId7" imgW="1232012" imgH="690505" progId="Word.Document.12">
                  <p:embed/>
                </p:oleObj>
              </mc:Choice>
              <mc:Fallback>
                <p:oleObj name="文档" r:id="rId7" imgW="1232012" imgH="69050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89645" y="4037144"/>
                        <a:ext cx="1231900" cy="690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2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3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4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5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6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7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8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9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0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1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2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3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4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77709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7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75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75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4570524"/>
              </p:ext>
            </p:extLst>
          </p:nvPr>
        </p:nvGraphicFramePr>
        <p:xfrm>
          <a:off x="239408" y="284643"/>
          <a:ext cx="11714163" cy="6157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28" name="文档" r:id="rId4" imgW="11861906" imgH="6349410" progId="Word.Document.12">
                  <p:embed/>
                </p:oleObj>
              </mc:Choice>
              <mc:Fallback>
                <p:oleObj name="文档" r:id="rId4" imgW="11861906" imgH="6349410" progId="Word.Document.12">
                  <p:embed/>
                  <p:pic>
                    <p:nvPicPr>
                      <p:cNvPr id="0" name="对象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9408" y="284643"/>
                        <a:ext cx="11714163" cy="6157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10896592" y="189434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沉淀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651583" y="909514"/>
            <a:ext cx="48526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相互促进水解生成沉淀和气体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585410" y="1643727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沉淀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487880" y="2358107"/>
            <a:ext cx="48526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相互促进水解生成沉淀和气体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018504"/>
              </p:ext>
            </p:extLst>
          </p:nvPr>
        </p:nvGraphicFramePr>
        <p:xfrm>
          <a:off x="5928040" y="3054205"/>
          <a:ext cx="2498725" cy="73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29" name="文档" r:id="rId7" imgW="2498226" imgH="738027" progId="Word.Document.12">
                  <p:embed/>
                </p:oleObj>
              </mc:Choice>
              <mc:Fallback>
                <p:oleObj name="文档" r:id="rId7" imgW="2498226" imgH="73802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928040" y="3054205"/>
                        <a:ext cx="2498725" cy="738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/>
        </p:nvSpPr>
        <p:spPr>
          <a:xfrm>
            <a:off x="7872256" y="3782245"/>
            <a:ext cx="37753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这些离子能被</a:t>
            </a:r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Fe</a:t>
            </a:r>
            <a:r>
              <a:rPr lang="en-US" altLang="zh-CN" sz="2800" kern="100" baseline="30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3</a:t>
            </a:r>
            <a:r>
              <a:rPr lang="zh-CN" altLang="zh-CN" sz="2800" kern="100" baseline="30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氧化</a:t>
            </a:r>
            <a:endParaRPr lang="zh-CN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651583" y="4512472"/>
            <a:ext cx="37753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相互促进水解生成沉淀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100580" y="5213388"/>
            <a:ext cx="16033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Fe(SCN)</a:t>
            </a:r>
            <a:r>
              <a:rPr lang="en-US" altLang="zh-CN" sz="2800" kern="100" baseline="-25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</a:rPr>
              <a:t>3</a:t>
            </a:r>
            <a:endParaRPr lang="zh-CN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1382521" y="6658148"/>
            <a:ext cx="807892" cy="20084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答案</a:t>
            </a:r>
            <a:endParaRPr lang="zh-CN" altLang="en-US" sz="1400" dirty="0">
              <a:solidFill>
                <a:srgbClr val="C00000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1005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  <p:bldP spid="9" grpId="0"/>
      <p:bldP spid="9" grpId="1"/>
      <p:bldP spid="10" grpId="0"/>
      <p:bldP spid="10" grpId="1"/>
      <p:bldP spid="13" grpId="0"/>
      <p:bldP spid="13" grpId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2969493"/>
              </p:ext>
            </p:extLst>
          </p:nvPr>
        </p:nvGraphicFramePr>
        <p:xfrm>
          <a:off x="230708" y="791206"/>
          <a:ext cx="11841162" cy="391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346" name="文档" r:id="rId4" imgW="11835998" imgH="3907634" progId="Word.Document.12">
                  <p:embed/>
                </p:oleObj>
              </mc:Choice>
              <mc:Fallback>
                <p:oleObj name="文档" r:id="rId4" imgW="11835998" imgH="390763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0708" y="791206"/>
                        <a:ext cx="11841162" cy="391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3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4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5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6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7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8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9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0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1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2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3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4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5" name="矩形 34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圆角矩形 35">
            <a:hlinkClick r:id="rId20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415899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2558" y="2853730"/>
            <a:ext cx="11524006" cy="22082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项，由水电离出的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×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mol·L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的溶液可能显碱性，也可能显酸性，在碱性溶液中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能形成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Fe(OH)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沉淀，在酸性溶液中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ClO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能形成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HClO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弱电解质，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错误；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7229104"/>
              </p:ext>
            </p:extLst>
          </p:nvPr>
        </p:nvGraphicFramePr>
        <p:xfrm>
          <a:off x="374006" y="5253144"/>
          <a:ext cx="10799762" cy="833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206" name="文档" r:id="rId4" imgW="10937134" imgH="845050" progId="Word.Document.12">
                  <p:embed/>
                </p:oleObj>
              </mc:Choice>
              <mc:Fallback>
                <p:oleObj name="文档" r:id="rId4" imgW="10937134" imgH="84505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4006" y="5253144"/>
                        <a:ext cx="10799762" cy="833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216258" y="5878066"/>
            <a:ext cx="1505540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B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sp>
        <p:nvSpPr>
          <p:cNvPr id="20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2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3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4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8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9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0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1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2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3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2248096"/>
              </p:ext>
            </p:extLst>
          </p:nvPr>
        </p:nvGraphicFramePr>
        <p:xfrm>
          <a:off x="332754" y="921089"/>
          <a:ext cx="11552237" cy="1249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207" name="文档" r:id="rId21" imgW="11699621" imgH="1267575" progId="Word.Document.12">
                  <p:embed/>
                </p:oleObj>
              </mc:Choice>
              <mc:Fallback>
                <p:oleObj name="文档" r:id="rId21" imgW="11699621" imgH="1267575" progId="Word.Document.12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2754" y="921089"/>
                        <a:ext cx="11552237" cy="1249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8602640"/>
              </p:ext>
            </p:extLst>
          </p:nvPr>
        </p:nvGraphicFramePr>
        <p:xfrm>
          <a:off x="375616" y="1702247"/>
          <a:ext cx="11552238" cy="1470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208" name="文档" r:id="rId24" imgW="11699621" imgH="1499026" progId="Word.Document.12">
                  <p:embed/>
                </p:oleObj>
              </mc:Choice>
              <mc:Fallback>
                <p:oleObj name="文档" r:id="rId24" imgW="11699621" imgH="1499026" progId="Word.Document.12">
                  <p:embed/>
                  <p:pic>
                    <p:nvPicPr>
                      <p:cNvPr id="0" name="对象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5616" y="1702247"/>
                        <a:ext cx="11552238" cy="1470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67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2932059"/>
              </p:ext>
            </p:extLst>
          </p:nvPr>
        </p:nvGraphicFramePr>
        <p:xfrm>
          <a:off x="266700" y="681915"/>
          <a:ext cx="11515725" cy="4595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312" name="文档" r:id="rId4" imgW="11664717" imgH="4667602" progId="Word.Document.12">
                  <p:embed/>
                </p:oleObj>
              </mc:Choice>
              <mc:Fallback>
                <p:oleObj name="文档" r:id="rId4" imgW="11664717" imgH="466760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6700" y="681915"/>
                        <a:ext cx="11515725" cy="4595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6242847"/>
              </p:ext>
            </p:extLst>
          </p:nvPr>
        </p:nvGraphicFramePr>
        <p:xfrm>
          <a:off x="277813" y="5098529"/>
          <a:ext cx="11666537" cy="160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313" name="文档" r:id="rId7" imgW="11812609" imgH="1631696" progId="Word.Document.12">
                  <p:embed/>
                </p:oleObj>
              </mc:Choice>
              <mc:Fallback>
                <p:oleObj name="文档" r:id="rId7" imgW="11812609" imgH="1631696" progId="Word.Document.12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813" y="5098529"/>
                        <a:ext cx="11666537" cy="1609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矩形 19"/>
          <p:cNvSpPr/>
          <p:nvPr/>
        </p:nvSpPr>
        <p:spPr>
          <a:xfrm>
            <a:off x="4691600" y="3107854"/>
            <a:ext cx="444352" cy="6612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D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sp>
        <p:nvSpPr>
          <p:cNvPr id="21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2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3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4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5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6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7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8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9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0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1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2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3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4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5" name="矩形 34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3470122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</p:childTnLst>
        </p:cTn>
      </p:par>
    </p:tnLst>
    <p:bldLst>
      <p:bldP spid="20" grpId="0"/>
      <p:bldP spid="20" grpId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2083093"/>
              </p:ext>
            </p:extLst>
          </p:nvPr>
        </p:nvGraphicFramePr>
        <p:xfrm>
          <a:off x="622598" y="909514"/>
          <a:ext cx="10915650" cy="378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224" name="文档" r:id="rId4" imgW="11053360" imgH="3855359" progId="Word.Document.12">
                  <p:embed/>
                </p:oleObj>
              </mc:Choice>
              <mc:Fallback>
                <p:oleObj name="文档" r:id="rId4" imgW="11053360" imgH="385535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2598" y="909514"/>
                        <a:ext cx="10915650" cy="3784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19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0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1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2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3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4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5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6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7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8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29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0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1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2" name="矩形 31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3" name="圆角矩形 32">
            <a:hlinkClick r:id="rId20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2908612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7524248"/>
              </p:ext>
            </p:extLst>
          </p:nvPr>
        </p:nvGraphicFramePr>
        <p:xfrm>
          <a:off x="334566" y="800223"/>
          <a:ext cx="11539537" cy="5114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246" name="文档" r:id="rId4" imgW="11686667" imgH="5246231" progId="Word.Document.12">
                  <p:embed/>
                </p:oleObj>
              </mc:Choice>
              <mc:Fallback>
                <p:oleObj name="文档" r:id="rId4" imgW="11686667" imgH="5246231" progId="Word.Document.12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4566" y="800223"/>
                        <a:ext cx="11539537" cy="5114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62558" y="5725075"/>
            <a:ext cx="1526380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A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sp>
        <p:nvSpPr>
          <p:cNvPr id="19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0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1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2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3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4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5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6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7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8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9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0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1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2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64714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3121" y="728215"/>
            <a:ext cx="11688154" cy="52629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12.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某水溶液只可能含有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K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Al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Mg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Ba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、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中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的若干种离子。某同学取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100 mL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的溶液分成两等份进行如下实验：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第一份加过量的氢氧化钠溶液后加热，收集到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0.02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的气体，无沉淀产生，同时得到溶液甲。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向溶液甲中通入过量的二氧化碳气体，生成白色沉淀，沉淀经过滤，洗涤灼烧后，得到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1.02 g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固体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800" kern="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③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第二份加足量的氯化钡溶液后，生成白色沉淀，沉淀经盐酸充分洗涤，干燥，得到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11.65 g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固体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1841074"/>
              </p:ext>
            </p:extLst>
          </p:nvPr>
        </p:nvGraphicFramePr>
        <p:xfrm>
          <a:off x="9179975" y="834948"/>
          <a:ext cx="985837" cy="69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530" name="文档" r:id="rId4" imgW="986114" imgH="691225" progId="Word.Document.12">
                  <p:embed/>
                </p:oleObj>
              </mc:Choice>
              <mc:Fallback>
                <p:oleObj name="文档" r:id="rId4" imgW="986114" imgH="69122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79975" y="834948"/>
                        <a:ext cx="985837" cy="690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3861614"/>
              </p:ext>
            </p:extLst>
          </p:nvPr>
        </p:nvGraphicFramePr>
        <p:xfrm>
          <a:off x="11042913" y="802781"/>
          <a:ext cx="985837" cy="69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531" name="文档" r:id="rId7" imgW="986114" imgH="690505" progId="Word.Document.12">
                  <p:embed/>
                </p:oleObj>
              </mc:Choice>
              <mc:Fallback>
                <p:oleObj name="文档" r:id="rId7" imgW="986114" imgH="69050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042913" y="802781"/>
                        <a:ext cx="985837" cy="690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575440"/>
              </p:ext>
            </p:extLst>
          </p:nvPr>
        </p:nvGraphicFramePr>
        <p:xfrm>
          <a:off x="276691" y="1489388"/>
          <a:ext cx="985837" cy="69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532" name="文档" r:id="rId10" imgW="986114" imgH="690505" progId="Word.Document.12">
                  <p:embed/>
                </p:oleObj>
              </mc:Choice>
              <mc:Fallback>
                <p:oleObj name="文档" r:id="rId10" imgW="986114" imgH="69050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76691" y="1489388"/>
                        <a:ext cx="985837" cy="690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3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4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5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6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7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8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9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0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1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2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3" name="Rectangle 21">
            <a:hlinkClick r:id="rId23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4" name="Rectangle 21">
            <a:hlinkClick r:id="rId24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5" name="Rectangle 21">
            <a:hlinkClick r:id="rId25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40257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4975" y="693490"/>
            <a:ext cx="11688154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据此，该同学得到的结论正确的是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　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实验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中产生的气体为氨气，并可得原溶液中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(        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0.2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mol·L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实验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③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中的白色沉淀中一定有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BaSO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，无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BaCO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原溶液中一定有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K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，且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(K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0.4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mol·L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1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D.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若要判断原溶液中是否有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，无需另外设计实验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验证</a:t>
            </a:r>
            <a:endParaRPr lang="en-US" altLang="zh-CN" sz="2800" kern="100" dirty="0" smtClean="0"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5111571"/>
              </p:ext>
            </p:extLst>
          </p:nvPr>
        </p:nvGraphicFramePr>
        <p:xfrm>
          <a:off x="8077922" y="1485578"/>
          <a:ext cx="1020762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19" name="文档" r:id="rId4" imgW="1021036" imgH="679344" progId="Word.Document.12">
                  <p:embed/>
                </p:oleObj>
              </mc:Choice>
              <mc:Fallback>
                <p:oleObj name="文档" r:id="rId4" imgW="1021036" imgH="67934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077922" y="1485578"/>
                        <a:ext cx="1020762" cy="679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2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4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5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6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7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8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9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0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1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2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3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4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5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6" name="矩形 35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7" name="圆角矩形 36">
            <a:hlinkClick r:id="rId20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3269627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1275" y="932664"/>
            <a:ext cx="11688154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解析</a:t>
            </a: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　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由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得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50 mL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溶液中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n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(          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0.02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，根据离子共存原则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无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Mg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中得到的沉淀为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Al(OH)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1.02 g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固体为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，则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50 mL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溶液中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n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(Al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0.02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，根据离子共存原则，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无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304112"/>
              </p:ext>
            </p:extLst>
          </p:nvPr>
        </p:nvGraphicFramePr>
        <p:xfrm>
          <a:off x="4883309" y="1076680"/>
          <a:ext cx="1044575" cy="785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5" name="文档" r:id="rId4" imgW="1044798" imgH="785188" progId="Word.Document.12">
                  <p:embed/>
                </p:oleObj>
              </mc:Choice>
              <mc:Fallback>
                <p:oleObj name="文档" r:id="rId4" imgW="1044798" imgH="78518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83309" y="1076680"/>
                        <a:ext cx="1044575" cy="785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978539"/>
              </p:ext>
            </p:extLst>
          </p:nvPr>
        </p:nvGraphicFramePr>
        <p:xfrm>
          <a:off x="5619181" y="2974596"/>
          <a:ext cx="1030288" cy="763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6" name="文档" r:id="rId7" imgW="1044798" imgH="785908" progId="Word.Document.12">
                  <p:embed/>
                </p:oleObj>
              </mc:Choice>
              <mc:Fallback>
                <p:oleObj name="文档" r:id="rId7" imgW="1044798" imgH="7859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19181" y="2974596"/>
                        <a:ext cx="1030288" cy="763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2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4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5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6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7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8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9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0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1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2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3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4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5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8751187"/>
              </p:ext>
            </p:extLst>
          </p:nvPr>
        </p:nvGraphicFramePr>
        <p:xfrm>
          <a:off x="309137" y="3776585"/>
          <a:ext cx="11555412" cy="166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7" name="文档" r:id="rId24" imgW="11555328" imgH="1666666" progId="Word.Document.12">
                  <p:embed/>
                </p:oleObj>
              </mc:Choice>
              <mc:Fallback>
                <p:oleObj name="文档" r:id="rId24" imgW="11555328" imgH="1666666" progId="Word.Document.12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137" y="3776585"/>
                        <a:ext cx="11555412" cy="1666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677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4738597"/>
              </p:ext>
            </p:extLst>
          </p:nvPr>
        </p:nvGraphicFramePr>
        <p:xfrm>
          <a:off x="327332" y="1053530"/>
          <a:ext cx="11644313" cy="3275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430" name="文档" r:id="rId4" imgW="11871621" imgH="3329727" progId="Word.Document.12">
                  <p:embed/>
                </p:oleObj>
              </mc:Choice>
              <mc:Fallback>
                <p:oleObj name="文档" r:id="rId4" imgW="11871621" imgH="332972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7332" y="1053530"/>
                        <a:ext cx="11644313" cy="3275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266040" y="4221882"/>
            <a:ext cx="1505540" cy="656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答案　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Courier New"/>
              </a:rPr>
              <a:t>B</a:t>
            </a:r>
            <a:endParaRPr lang="zh-CN" altLang="zh-CN" sz="2800" b="1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Courier New"/>
            </a:endParaRPr>
          </a:p>
        </p:txBody>
      </p:sp>
      <p:sp>
        <p:nvSpPr>
          <p:cNvPr id="20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3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4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5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6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7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8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9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0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1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2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3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4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26989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7138457"/>
              </p:ext>
            </p:extLst>
          </p:nvPr>
        </p:nvGraphicFramePr>
        <p:xfrm>
          <a:off x="274133" y="872231"/>
          <a:ext cx="11655425" cy="160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340" name="文档" r:id="rId4" imgW="11655721" imgH="1606820" progId="Word.Document.12">
                  <p:embed/>
                </p:oleObj>
              </mc:Choice>
              <mc:Fallback>
                <p:oleObj name="文档" r:id="rId4" imgW="11655721" imgH="160682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4133" y="872231"/>
                        <a:ext cx="11655425" cy="160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157815" y="2168375"/>
            <a:ext cx="11873194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该溶液可使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pH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试纸呈红色；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取少量溶液加新制氯水及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振荡，可见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层呈现紫色；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③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取少量溶液加氯化钡溶液，有白色沉淀生成，加入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后沉淀不溶解；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④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取实验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③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之上层清液，加入硝酸银溶液有白色沉淀生成，加入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后沉淀不溶解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2800" kern="100" dirty="0">
              <a:latin typeface="宋体"/>
              <a:cs typeface="Courier New"/>
            </a:endParaRPr>
          </a:p>
        </p:txBody>
      </p:sp>
      <p:sp>
        <p:nvSpPr>
          <p:cNvPr id="19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0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1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2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3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4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5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6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7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8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9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0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1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2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999638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2417688"/>
              </p:ext>
            </p:extLst>
          </p:nvPr>
        </p:nvGraphicFramePr>
        <p:xfrm>
          <a:off x="440400" y="156284"/>
          <a:ext cx="11215688" cy="673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05" name="文档" r:id="rId4" imgW="11359938" imgH="6840794" progId="Word.Document.12">
                  <p:embed/>
                </p:oleObj>
              </mc:Choice>
              <mc:Fallback>
                <p:oleObj name="文档" r:id="rId4" imgW="11359938" imgH="6840794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0400" y="156284"/>
                        <a:ext cx="11215688" cy="6737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8629619" y="80143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相互促进水解生成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88725" y="818342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沉淀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7087483"/>
              </p:ext>
            </p:extLst>
          </p:nvPr>
        </p:nvGraphicFramePr>
        <p:xfrm>
          <a:off x="6216072" y="1494595"/>
          <a:ext cx="5557837" cy="690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06" name="文档" r:id="rId7" imgW="5558240" imgH="691182" progId="Word.Document.12">
                  <p:embed/>
                </p:oleObj>
              </mc:Choice>
              <mc:Fallback>
                <p:oleObj name="文档" r:id="rId7" imgW="5558240" imgH="69118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216072" y="1494595"/>
                        <a:ext cx="5557837" cy="690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/>
          <p:cNvSpPr/>
          <p:nvPr/>
        </p:nvSpPr>
        <p:spPr>
          <a:xfrm>
            <a:off x="390698" y="2263533"/>
            <a:ext cx="41344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较强碱性中不能大量共存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780561" y="3018338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氧化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589964" y="3740976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氧化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847920" y="5204286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kern="1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华文细黑"/>
                <a:cs typeface="Times New Roman"/>
              </a:rPr>
              <a:t>能大量</a:t>
            </a:r>
            <a:endParaRPr lang="zh-CN" altLang="en-US" sz="2800" kern="100" dirty="0">
              <a:solidFill>
                <a:schemeClr val="accent6">
                  <a:lumMod val="75000"/>
                </a:schemeClr>
              </a:solidFill>
              <a:latin typeface="Times New Roman"/>
              <a:ea typeface="华文细黑"/>
              <a:cs typeface="Times New Roman"/>
            </a:endParaRPr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0540089"/>
              </p:ext>
            </p:extLst>
          </p:nvPr>
        </p:nvGraphicFramePr>
        <p:xfrm>
          <a:off x="543172" y="5926812"/>
          <a:ext cx="5546725" cy="785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07" name="文档" r:id="rId10" imgW="5546359" imgH="785139" progId="Word.Document.12">
                  <p:embed/>
                </p:oleObj>
              </mc:Choice>
              <mc:Fallback>
                <p:oleObj name="文档" r:id="rId10" imgW="5546359" imgH="78513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43172" y="5926812"/>
                        <a:ext cx="5546725" cy="785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1382521" y="6658148"/>
            <a:ext cx="807892" cy="20084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答案</a:t>
            </a:r>
            <a:endParaRPr lang="zh-CN" altLang="en-US" sz="1400" dirty="0">
              <a:solidFill>
                <a:srgbClr val="C00000"/>
              </a:solidFill>
              <a:latin typeface="黑体" pitchFamily="49" charset="-122"/>
              <a:ea typeface="黑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549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6858" y="633057"/>
            <a:ext cx="11572430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en-US" altLang="zh-CN" sz="2800" kern="100" dirty="0">
                <a:solidFill>
                  <a:prstClr val="black"/>
                </a:solidFill>
                <a:latin typeface="宋体"/>
                <a:ea typeface="华文细黑"/>
                <a:cs typeface="Times New Roman"/>
              </a:rPr>
              <a:t>⑤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取少量原溶液加入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NaOH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溶液呈碱性，在此过程中有白色沉淀生成，而后又逐渐消失，将此溶液加热，有无色气体放出，该气体能使润湿的红色石蕊试纸变蓝。</a:t>
            </a:r>
            <a:endParaRPr lang="zh-CN" altLang="zh-CN" sz="2800" kern="100" dirty="0">
              <a:solidFill>
                <a:prstClr val="black"/>
              </a:solidFill>
              <a:latin typeface="宋体"/>
              <a:cs typeface="Courier New"/>
            </a:endParaRPr>
          </a:p>
          <a:p>
            <a:pPr lvl="0" algn="just">
              <a:lnSpc>
                <a:spcPct val="150000"/>
              </a:lnSpc>
            </a:pP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根据上述实验事实，溶液中肯定存在的离子有</a:t>
            </a:r>
            <a:r>
              <a:rPr lang="en-US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__________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，肯定不存在的离子有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____________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，不能确定是否存在的离子有</a:t>
            </a:r>
            <a:r>
              <a:rPr lang="en-US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__________________</a:t>
            </a:r>
            <a:r>
              <a:rPr lang="zh-CN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80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  <p:sp>
        <p:nvSpPr>
          <p:cNvPr id="20" name="Rectangle 21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2" name="Rectangle 21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3" name="Rectangle 2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4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7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8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9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0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1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2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3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4" name="矩形 33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圆角矩形 34">
            <a:hlinkClick r:id="rId16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160237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6858" y="679357"/>
            <a:ext cx="1157243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解析</a:t>
            </a: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　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该无色溶液中一定不存在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该溶液可使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pH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试纸呈红色，则一定不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含有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取溶液少量加新制氯水及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振荡，能使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CCl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层呈紫色，则生成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单质，一定含有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，一定不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含有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en-US" altLang="zh-CN" sz="1050" kern="100" dirty="0">
              <a:latin typeface="宋体"/>
              <a:cs typeface="Courier New"/>
            </a:endParaRPr>
          </a:p>
          <a:p>
            <a:pPr lvl="0" algn="just">
              <a:lnSpc>
                <a:spcPct val="150000"/>
              </a:lnSpc>
            </a:pPr>
            <a:r>
              <a:rPr lang="en-US" altLang="zh-CN" sz="2800" kern="100" dirty="0">
                <a:solidFill>
                  <a:prstClr val="black"/>
                </a:solidFill>
                <a:latin typeface="宋体"/>
                <a:ea typeface="华文细黑"/>
                <a:cs typeface="Times New Roman"/>
              </a:rPr>
              <a:t>③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加入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BaCl</a:t>
            </a:r>
            <a:r>
              <a:rPr lang="en-US" altLang="zh-CN" sz="2800" kern="100" baseline="-25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溶液，有白色沉淀生成，加入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HNO</a:t>
            </a:r>
            <a:r>
              <a:rPr lang="en-US" altLang="zh-CN" sz="2800" kern="100" baseline="-25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后沉淀不溶解，则该白色沉淀是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BaSO</a:t>
            </a:r>
            <a:r>
              <a:rPr lang="en-US" altLang="zh-CN" sz="2800" kern="100" baseline="-25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，一定含有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，一定不含有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Ba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；</a:t>
            </a:r>
            <a:endParaRPr lang="en-US" altLang="zh-CN" sz="2800" kern="100" dirty="0" smtClean="0">
              <a:solidFill>
                <a:prstClr val="black"/>
              </a:solidFill>
              <a:latin typeface="宋体"/>
              <a:cs typeface="Courier New"/>
            </a:endParaRPr>
          </a:p>
          <a:p>
            <a:pPr lvl="0" algn="just">
              <a:lnSpc>
                <a:spcPct val="150000"/>
              </a:lnSpc>
            </a:pPr>
            <a:r>
              <a:rPr lang="en-US" altLang="zh-CN" sz="2800" kern="100" dirty="0">
                <a:solidFill>
                  <a:prstClr val="black"/>
                </a:solidFill>
                <a:latin typeface="宋体"/>
                <a:ea typeface="华文细黑"/>
                <a:cs typeface="Times New Roman"/>
              </a:rPr>
              <a:t>④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溶液中加入硝酸银溶液有白色沉淀，加入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HNO</a:t>
            </a:r>
            <a:r>
              <a:rPr lang="en-US" altLang="zh-CN" sz="2800" kern="100" baseline="-25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后沉淀不溶解，该沉淀是氯化银，此时的氯离子可能是氯化钡带入的，还有可能是原溶液中含有的氯离子，不能确定</a:t>
            </a:r>
            <a:r>
              <a:rPr lang="zh-CN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；</a:t>
            </a:r>
            <a:endParaRPr lang="en-US" altLang="zh-CN" sz="280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0643051"/>
              </p:ext>
            </p:extLst>
          </p:nvPr>
        </p:nvGraphicFramePr>
        <p:xfrm>
          <a:off x="2202528" y="1485704"/>
          <a:ext cx="1068387" cy="703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72" name="文档" r:id="rId4" imgW="1068200" imgH="703105" progId="Word.Document.12">
                  <p:embed/>
                </p:oleObj>
              </mc:Choice>
              <mc:Fallback>
                <p:oleObj name="文档" r:id="rId4" imgW="1068200" imgH="70310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2528" y="1485704"/>
                        <a:ext cx="1068387" cy="703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1309063"/>
              </p:ext>
            </p:extLst>
          </p:nvPr>
        </p:nvGraphicFramePr>
        <p:xfrm>
          <a:off x="4348321" y="2745074"/>
          <a:ext cx="1052513" cy="69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73" name="文档" r:id="rId7" imgW="1068200" imgH="703465" progId="Word.Document.12">
                  <p:embed/>
                </p:oleObj>
              </mc:Choice>
              <mc:Fallback>
                <p:oleObj name="文档" r:id="rId7" imgW="1068200" imgH="70346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48321" y="2745074"/>
                        <a:ext cx="1052513" cy="693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2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3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4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7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8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9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0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1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2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3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878280"/>
              </p:ext>
            </p:extLst>
          </p:nvPr>
        </p:nvGraphicFramePr>
        <p:xfrm>
          <a:off x="4208865" y="4032817"/>
          <a:ext cx="1068387" cy="690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74" name="文档" r:id="rId24" imgW="1068200" imgH="691225" progId="Word.Document.12">
                  <p:embed/>
                </p:oleObj>
              </mc:Choice>
              <mc:Fallback>
                <p:oleObj name="文档" r:id="rId24" imgW="1068200" imgH="691225" progId="Word.Document.12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08865" y="4032817"/>
                        <a:ext cx="1068387" cy="690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534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7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7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75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62558" y="961811"/>
            <a:ext cx="11524007" cy="26000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宋体"/>
                <a:ea typeface="华文细黑"/>
                <a:cs typeface="Times New Roman"/>
              </a:rPr>
              <a:t>⑤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取原溶液少量加入</a:t>
            </a:r>
            <a:r>
              <a:rPr lang="en-US" altLang="zh-CN" sz="2800" kern="100" dirty="0" err="1">
                <a:latin typeface="Times New Roman"/>
                <a:ea typeface="华文细黑"/>
              </a:rPr>
              <a:t>NaOH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溶液至碱性，在此过程中有白色沉淀生成，最后沉淀又完全溶解，则一定含有铝离子，一定不含有</a:t>
            </a:r>
            <a:r>
              <a:rPr lang="en-US" altLang="zh-CN" sz="2800" kern="100" dirty="0">
                <a:latin typeface="Times New Roman"/>
                <a:ea typeface="华文细黑"/>
              </a:rPr>
              <a:t>Mg</a:t>
            </a:r>
            <a:r>
              <a:rPr lang="en-US" altLang="zh-CN" sz="2800" kern="100" baseline="30000" dirty="0">
                <a:latin typeface="Times New Roman"/>
                <a:ea typeface="华文细黑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，加热时反应，有无色气体放出，该气体能使湿润的红色石蕊试纸变蓝，该气体是氨气，一定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含</a:t>
            </a:r>
            <a:r>
              <a:rPr lang="en-US" altLang="zh-CN" sz="2800" kern="100" dirty="0" smtClean="0">
                <a:latin typeface="Times New Roman"/>
                <a:ea typeface="华文细黑"/>
              </a:rPr>
              <a:t>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483363"/>
              </p:ext>
            </p:extLst>
          </p:nvPr>
        </p:nvGraphicFramePr>
        <p:xfrm>
          <a:off x="1607560" y="3046604"/>
          <a:ext cx="1068387" cy="690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535" name="文档" r:id="rId4" imgW="1068200" imgH="690505" progId="Word.Document.12">
                  <p:embed/>
                </p:oleObj>
              </mc:Choice>
              <mc:Fallback>
                <p:oleObj name="文档" r:id="rId4" imgW="1068200" imgH="69050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07560" y="3046604"/>
                        <a:ext cx="1068387" cy="690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2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3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4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7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8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9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0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1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2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3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353910"/>
              </p:ext>
            </p:extLst>
          </p:nvPr>
        </p:nvGraphicFramePr>
        <p:xfrm>
          <a:off x="334963" y="3711426"/>
          <a:ext cx="11641137" cy="198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536" name="文档" r:id="rId21" imgW="11640608" imgH="1983920" progId="Word.Document.12">
                  <p:embed/>
                </p:oleObj>
              </mc:Choice>
              <mc:Fallback>
                <p:oleObj name="文档" r:id="rId21" imgW="11640608" imgH="1983920" progId="Word.Document.12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4963" y="3711426"/>
                        <a:ext cx="11641137" cy="1984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5841056"/>
              </p:ext>
            </p:extLst>
          </p:nvPr>
        </p:nvGraphicFramePr>
        <p:xfrm>
          <a:off x="334963" y="5157986"/>
          <a:ext cx="11495087" cy="195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537" name="文档" r:id="rId24" imgW="11640608" imgH="1993654" progId="Word.Document.12">
                  <p:embed/>
                </p:oleObj>
              </mc:Choice>
              <mc:Fallback>
                <p:oleObj name="文档" r:id="rId24" imgW="11640608" imgH="1993654" progId="Word.Document.12">
                  <p:embed/>
                  <p:pic>
                    <p:nvPicPr>
                      <p:cNvPr id="0" name="对象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4963" y="5157986"/>
                        <a:ext cx="11495087" cy="195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5523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890805"/>
              </p:ext>
            </p:extLst>
          </p:nvPr>
        </p:nvGraphicFramePr>
        <p:xfrm>
          <a:off x="334566" y="1341562"/>
          <a:ext cx="11499850" cy="157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434" name="文档" r:id="rId4" imgW="11499554" imgH="1572932" progId="Word.Document.12">
                  <p:embed/>
                </p:oleObj>
              </mc:Choice>
              <mc:Fallback>
                <p:oleObj name="文档" r:id="rId4" imgW="11499554" imgH="15729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4566" y="1341562"/>
                        <a:ext cx="11499850" cy="157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8306" name="Picture 2" descr="\\李笑影\e\人教版化学\HX51.T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460" y="2925738"/>
            <a:ext cx="8714186" cy="3556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0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1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2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3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4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5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6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7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8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9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0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1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2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041108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87101" y="658765"/>
            <a:ext cx="11873194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根据以上信息，回答下列问题：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X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中除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外还肯定含有的离子是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________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；不能确定是否含有的离子是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__________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；若要确定其中阳离子的存在，最可靠的化学方法是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______________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800" kern="100" dirty="0" smtClean="0">
              <a:latin typeface="宋体"/>
              <a:cs typeface="Courier New"/>
            </a:endParaRPr>
          </a:p>
        </p:txBody>
      </p:sp>
      <p:sp>
        <p:nvSpPr>
          <p:cNvPr id="22" name="Rectangle 21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3" name="Rectangle 21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6" name="矩形 35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7" name="圆角矩形 36">
            <a:hlinkClick r:id="rId16" action="ppaction://hlinksldjump"/>
          </p:cNvPr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28268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41692" y="755701"/>
            <a:ext cx="11873194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解析</a:t>
            </a: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　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在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强酸性溶液中一定不会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存在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加入过量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Ba(NO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溶液生成沉淀，则该沉淀为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BaSO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4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沉淀，说明溶液中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含有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生成气体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经连续氧化生成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E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，则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NO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E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HNO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，说明溶液中含有还原性离子，一定为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；溶液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中加入过量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NaOH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溶液，生成气体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，则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，说明溶液中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含有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6656286"/>
              </p:ext>
            </p:extLst>
          </p:nvPr>
        </p:nvGraphicFramePr>
        <p:xfrm>
          <a:off x="6003917" y="916452"/>
          <a:ext cx="111442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4" name="文档" r:id="rId4" imgW="1115003" imgH="761427" progId="Word.Document.12">
                  <p:embed/>
                </p:oleObj>
              </mc:Choice>
              <mc:Fallback>
                <p:oleObj name="文档" r:id="rId4" imgW="1115003" imgH="76142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03917" y="916452"/>
                        <a:ext cx="111442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913312"/>
              </p:ext>
            </p:extLst>
          </p:nvPr>
        </p:nvGraphicFramePr>
        <p:xfrm>
          <a:off x="7395219" y="939602"/>
          <a:ext cx="111442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5" name="文档" r:id="rId7" imgW="1115003" imgH="762147" progId="Word.Document.12">
                  <p:embed/>
                </p:oleObj>
              </mc:Choice>
              <mc:Fallback>
                <p:oleObj name="文档" r:id="rId7" imgW="1115003" imgH="76214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395219" y="939602"/>
                        <a:ext cx="111442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9448383"/>
              </p:ext>
            </p:extLst>
          </p:nvPr>
        </p:nvGraphicFramePr>
        <p:xfrm>
          <a:off x="8380093" y="1564524"/>
          <a:ext cx="111442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6" name="文档" r:id="rId10" imgW="1115003" imgH="762147" progId="Word.Document.12">
                  <p:embed/>
                </p:oleObj>
              </mc:Choice>
              <mc:Fallback>
                <p:oleObj name="文档" r:id="rId10" imgW="1115003" imgH="76214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380093" y="1564524"/>
                        <a:ext cx="111442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4504376"/>
              </p:ext>
            </p:extLst>
          </p:nvPr>
        </p:nvGraphicFramePr>
        <p:xfrm>
          <a:off x="4120134" y="3483032"/>
          <a:ext cx="111442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7" name="文档" r:id="rId13" imgW="1115003" imgH="762147" progId="Word.Document.12">
                  <p:embed/>
                </p:oleObj>
              </mc:Choice>
              <mc:Fallback>
                <p:oleObj name="文档" r:id="rId13" imgW="1115003" imgH="76214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120134" y="3483032"/>
                        <a:ext cx="111442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3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4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5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6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7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8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9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0" name="Rectangle 21">
            <a:hlinkClick r:id="rId23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1" name="Rectangle 21">
            <a:hlinkClick r:id="rId24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2" name="Rectangle 21">
            <a:hlinkClick r:id="rId25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3" name="Rectangle 21">
            <a:hlinkClick r:id="rId26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4" name="Rectangle 21">
            <a:hlinkClick r:id="rId27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5" name="Rectangle 21">
            <a:hlinkClick r:id="rId28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92613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90550" y="644632"/>
            <a:ext cx="11755638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CO</a:t>
            </a:r>
            <a:r>
              <a:rPr lang="en-US" altLang="zh-CN" sz="2800" kern="100" baseline="-25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气体溶于溶液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中，生成沉淀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，则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为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Al(OH)</a:t>
            </a:r>
            <a:r>
              <a:rPr lang="en-US" altLang="zh-CN" sz="2800" kern="100" baseline="-25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为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NaOH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NaAlO</a:t>
            </a:r>
            <a:r>
              <a:rPr lang="en-US" altLang="zh-CN" sz="2800" kern="100" baseline="-25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，说明溶液中含有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Al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；溶液中含有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，就一定不</a:t>
            </a:r>
            <a:r>
              <a:rPr lang="zh-CN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含</a:t>
            </a:r>
            <a:r>
              <a:rPr lang="en-US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       </a:t>
            </a:r>
            <a:r>
              <a:rPr lang="zh-CN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，含有</a:t>
            </a:r>
            <a:r>
              <a:rPr lang="en-US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        </a:t>
            </a:r>
            <a:r>
              <a:rPr lang="zh-CN" altLang="zh-CN" sz="2800" kern="100" dirty="0" smtClean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就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一定不含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Ba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，不能确定是否含有的离子是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－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，检验方法：取少量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X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溶液放在试管中，加入几滴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KSCN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，溶液不变血红色说明无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或者取少量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溶液放在试管中，加入几滴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AgNO</a:t>
            </a:r>
            <a:r>
              <a:rPr lang="en-US" altLang="zh-CN" sz="2800" kern="100" baseline="-250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溶液，无白色沉淀说明无</a:t>
            </a:r>
            <a:r>
              <a:rPr lang="en-US" altLang="zh-CN" sz="2800" kern="100" dirty="0" err="1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Cl</a:t>
            </a:r>
            <a:r>
              <a:rPr lang="zh-CN" altLang="zh-CN" sz="2800" kern="100" baseline="300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solidFill>
                  <a:prstClr val="black"/>
                </a:solidFill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703261"/>
              </p:ext>
            </p:extLst>
          </p:nvPr>
        </p:nvGraphicFramePr>
        <p:xfrm>
          <a:off x="8483045" y="1424867"/>
          <a:ext cx="1009650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736" name="文档" r:id="rId4" imgW="1009875" imgH="726506" progId="Word.Document.12">
                  <p:embed/>
                </p:oleObj>
              </mc:Choice>
              <mc:Fallback>
                <p:oleObj name="文档" r:id="rId4" imgW="1009875" imgH="7265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83045" y="1424867"/>
                        <a:ext cx="1009650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5444783"/>
              </p:ext>
            </p:extLst>
          </p:nvPr>
        </p:nvGraphicFramePr>
        <p:xfrm>
          <a:off x="10332103" y="1417729"/>
          <a:ext cx="1009650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737" name="文档" r:id="rId7" imgW="1009875" imgH="727226" progId="Word.Document.12">
                  <p:embed/>
                </p:oleObj>
              </mc:Choice>
              <mc:Fallback>
                <p:oleObj name="文档" r:id="rId7" imgW="1009875" imgH="72722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332103" y="1417729"/>
                        <a:ext cx="1009650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360972"/>
              </p:ext>
            </p:extLst>
          </p:nvPr>
        </p:nvGraphicFramePr>
        <p:xfrm>
          <a:off x="301499" y="4101016"/>
          <a:ext cx="7340600" cy="831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738" name="文档" r:id="rId10" imgW="7340304" imgH="831578" progId="Word.Document.12">
                  <p:embed/>
                </p:oleObj>
              </mc:Choice>
              <mc:Fallback>
                <p:oleObj name="文档" r:id="rId10" imgW="7340304" imgH="83157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01499" y="4101016"/>
                        <a:ext cx="7340600" cy="831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225275" y="4616647"/>
            <a:ext cx="11120877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取少量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X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溶液放入试管中，加入几滴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KSCN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溶液，若溶液不变血红色，说明无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，若变血红色，则说明含</a:t>
            </a:r>
            <a:r>
              <a:rPr lang="en-US" altLang="zh-CN" sz="2800" kern="1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 smtClean="0">
                <a:solidFill>
                  <a:srgbClr val="E36C0A"/>
                </a:solidFill>
                <a:latin typeface="Times New Roman"/>
                <a:ea typeface="华文细黑"/>
                <a:cs typeface="Times New Roman"/>
              </a:rPr>
              <a:t>＋</a:t>
            </a:r>
            <a:endParaRPr lang="zh-CN" altLang="zh-CN" sz="2800" kern="100" dirty="0">
              <a:effectLst/>
              <a:latin typeface="宋体"/>
              <a:cs typeface="Courier New"/>
            </a:endParaRPr>
          </a:p>
        </p:txBody>
      </p:sp>
      <p:sp>
        <p:nvSpPr>
          <p:cNvPr id="22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3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4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5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6" name="Rectangle 21">
            <a:hlinkClick r:id="rId16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7" name="Rectangle 21">
            <a:hlinkClick r:id="rId17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8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9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0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1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2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3" name="Rectangle 21">
            <a:hlinkClick r:id="rId23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4" name="Rectangle 21">
            <a:hlinkClick r:id="rId24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5" name="Rectangle 21">
            <a:hlinkClick r:id="rId25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02373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94606" y="861457"/>
            <a:ext cx="10901751" cy="22082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(2)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沉淀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G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的化学式为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_________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800" kern="100" dirty="0" smtClean="0">
              <a:latin typeface="宋体"/>
              <a:cs typeface="Courier New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被氧化为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，加入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NaOH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溶液后生成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Fe(OH)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，</a:t>
            </a:r>
            <a:endParaRPr lang="en-US" altLang="zh-CN" sz="28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ts val="5500"/>
              </a:lnSpc>
              <a:spcAft>
                <a:spcPts val="0"/>
              </a:spcAft>
            </a:pP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故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应为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Fe(OH)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006974" y="796064"/>
            <a:ext cx="1423788" cy="7010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lnSpc>
                <a:spcPts val="5500"/>
              </a:lnSpc>
            </a:pPr>
            <a:r>
              <a:rPr lang="en-US" altLang="zh-CN" sz="2800" kern="100" smtClean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Fe(OH)</a:t>
            </a:r>
            <a:r>
              <a:rPr lang="en-US" altLang="zh-CN" sz="2800" kern="100" baseline="-25000" smtClean="0">
                <a:solidFill>
                  <a:srgbClr val="E36C0A"/>
                </a:solidFill>
                <a:latin typeface="Times New Roman"/>
                <a:ea typeface="华文细黑"/>
                <a:cs typeface="Courier New"/>
              </a:rPr>
              <a:t>3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  <p:sp>
        <p:nvSpPr>
          <p:cNvPr id="19" name="Rectangle 21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0" name="Rectangle 21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1" name="Rectangle 21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2" name="Rectangle 2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3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4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5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6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7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8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29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0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1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2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3" name="矩形 32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1897193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56284" y="704774"/>
            <a:ext cx="11639246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(3)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写出有关离子方程式：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步骤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中生成气体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：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__________________________________________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</a:t>
            </a:r>
            <a:endParaRPr lang="zh-CN" altLang="zh-CN" sz="28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步骤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中生成沉淀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：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 __________________________________________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800" kern="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800" b="1" kern="100" dirty="0">
                <a:solidFill>
                  <a:srgbClr val="0000FF"/>
                </a:solidFill>
                <a:latin typeface="Times New Roman"/>
                <a:cs typeface="Times New Roman"/>
              </a:rPr>
              <a:t>解析　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 smtClean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被氧化为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，反应的离子方程式为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3Fe</a:t>
            </a:r>
            <a:r>
              <a:rPr lang="en-US" altLang="zh-CN" sz="2800" kern="100" baseline="30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4H</a:t>
            </a:r>
            <a:r>
              <a:rPr lang="zh-CN" altLang="zh-CN" sz="2800" kern="100" baseline="30000" dirty="0" smtClean="0">
                <a:latin typeface="Times New Roman"/>
                <a:ea typeface="华文细黑"/>
                <a:cs typeface="Times New Roman"/>
              </a:rPr>
              <a:t>＋</a:t>
            </a:r>
            <a:endParaRPr lang="en-US" altLang="zh-CN" sz="2800" kern="100" baseline="300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spc="-80" dirty="0" smtClean="0">
                <a:latin typeface="Times New Roman"/>
                <a:ea typeface="华文细黑"/>
                <a:cs typeface="Courier New"/>
              </a:rPr>
              <a:t>==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=3Fe</a:t>
            </a:r>
            <a:r>
              <a:rPr lang="en-US" altLang="zh-CN" sz="2800" kern="100" baseline="30000" dirty="0" smtClean="0">
                <a:latin typeface="Times New Roman"/>
                <a:ea typeface="华文细黑"/>
                <a:cs typeface="Courier New"/>
              </a:rPr>
              <a:t>3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NO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↑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2H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；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为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NaOH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NaAlO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混合物，通入过量二氧化碳后分别发生的反应为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－</a:t>
            </a:r>
            <a:r>
              <a:rPr lang="en-US" altLang="zh-CN" sz="2800" kern="100" spc="-80" dirty="0" smtClean="0">
                <a:latin typeface="Times New Roman"/>
                <a:ea typeface="华文细黑"/>
                <a:cs typeface="Courier New"/>
              </a:rPr>
              <a:t>==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=                  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CO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2H</a:t>
            </a:r>
            <a:r>
              <a:rPr lang="en-US" altLang="zh-CN" sz="2800" kern="100" baseline="-25000" dirty="0">
                <a:latin typeface="Times New Roman"/>
                <a:ea typeface="华文细黑"/>
                <a:cs typeface="Courier New"/>
              </a:rPr>
              <a:t>2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O</a:t>
            </a:r>
            <a:r>
              <a:rPr lang="en-US" altLang="zh-CN" sz="2800" kern="100" spc="-80" dirty="0" smtClean="0">
                <a:latin typeface="Times New Roman"/>
                <a:ea typeface="华文细黑"/>
                <a:cs typeface="Courier New"/>
              </a:rPr>
              <a:t>==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=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Al(OH)</a:t>
            </a:r>
            <a:r>
              <a:rPr lang="en-US" altLang="zh-CN" sz="2800" kern="100" baseline="-25000" dirty="0" smtClean="0">
                <a:latin typeface="Times New Roman"/>
                <a:ea typeface="华文细黑"/>
                <a:cs typeface="Courier New"/>
              </a:rPr>
              <a:t>3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↓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          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800" kern="100" dirty="0"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1191378"/>
              </p:ext>
            </p:extLst>
          </p:nvPr>
        </p:nvGraphicFramePr>
        <p:xfrm>
          <a:off x="9240408" y="2749590"/>
          <a:ext cx="1092200" cy="66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012" name="文档" r:id="rId4" imgW="1091601" imgH="667824" progId="Word.Document.12">
                  <p:embed/>
                </p:oleObj>
              </mc:Choice>
              <mc:Fallback>
                <p:oleObj name="文档" r:id="rId4" imgW="1091601" imgH="6678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40408" y="2749590"/>
                        <a:ext cx="1092200" cy="668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0008315"/>
              </p:ext>
            </p:extLst>
          </p:nvPr>
        </p:nvGraphicFramePr>
        <p:xfrm>
          <a:off x="6455246" y="4017142"/>
          <a:ext cx="2498725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013" name="文档" r:id="rId7" imgW="2498226" imgH="679344" progId="Word.Document.12">
                  <p:embed/>
                </p:oleObj>
              </mc:Choice>
              <mc:Fallback>
                <p:oleObj name="文档" r:id="rId7" imgW="2498226" imgH="67934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455246" y="4017142"/>
                        <a:ext cx="2498725" cy="679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1302199"/>
              </p:ext>
            </p:extLst>
          </p:nvPr>
        </p:nvGraphicFramePr>
        <p:xfrm>
          <a:off x="2281022" y="4676789"/>
          <a:ext cx="1389062" cy="671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014" name="文档" r:id="rId10" imgW="1395104" imgH="669264" progId="Word.Document.12">
                  <p:embed/>
                </p:oleObj>
              </mc:Choice>
              <mc:Fallback>
                <p:oleObj name="文档" r:id="rId10" imgW="1395104" imgH="66926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81022" y="4676789"/>
                        <a:ext cx="1389062" cy="671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3400250"/>
              </p:ext>
            </p:extLst>
          </p:nvPr>
        </p:nvGraphicFramePr>
        <p:xfrm>
          <a:off x="3903687" y="1403971"/>
          <a:ext cx="7304087" cy="671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015" name="文档" r:id="rId13" imgW="7287022" imgH="680382" progId="Word.Document.12">
                  <p:embed/>
                </p:oleObj>
              </mc:Choice>
              <mc:Fallback>
                <p:oleObj name="文档" r:id="rId13" imgW="7287022" imgH="68038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903687" y="1403971"/>
                        <a:ext cx="7304087" cy="671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1566229"/>
              </p:ext>
            </p:extLst>
          </p:nvPr>
        </p:nvGraphicFramePr>
        <p:xfrm>
          <a:off x="3892112" y="2061351"/>
          <a:ext cx="7304087" cy="671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016" name="文档" r:id="rId16" imgW="7287022" imgH="681102" progId="Word.Document.12">
                  <p:embed/>
                </p:oleObj>
              </mc:Choice>
              <mc:Fallback>
                <p:oleObj name="文档" r:id="rId16" imgW="7287022" imgH="68110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892112" y="2061351"/>
                        <a:ext cx="7304087" cy="671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1">
            <a:hlinkClick r:id="rId18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4" name="Rectangle 21">
            <a:hlinkClick r:id="rId19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5" name="Rectangle 21">
            <a:hlinkClick r:id="rId20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6" name="Rectangle 21">
            <a:hlinkClick r:id="rId21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7" name="Rectangle 21">
            <a:hlinkClick r:id="rId22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8" name="Rectangle 21">
            <a:hlinkClick r:id="rId23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9" name="Rectangle 21">
            <a:hlinkClick r:id="rId24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30" name="Rectangle 21">
            <a:hlinkClick r:id="rId25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31" name="Rectangle 21">
            <a:hlinkClick r:id="rId26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32" name="Rectangle 21">
            <a:hlinkClick r:id="rId27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28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29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30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31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7" name="矩形 36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10911050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2060329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54170" y="621482"/>
            <a:ext cx="11755638" cy="25958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(4)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假定测定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F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、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I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均为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0.01 mol,10 mL X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溶液中</a:t>
            </a:r>
            <a:r>
              <a:rPr lang="en-US" altLang="zh-CN" sz="2800" i="1" kern="100" dirty="0">
                <a:latin typeface="Times New Roman"/>
                <a:ea typeface="华文细黑"/>
                <a:cs typeface="Courier New"/>
              </a:rPr>
              <a:t>n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(H</a:t>
            </a:r>
            <a:r>
              <a:rPr lang="zh-CN" altLang="zh-CN" sz="2800" kern="100" baseline="30000" dirty="0">
                <a:latin typeface="Times New Roman"/>
                <a:ea typeface="华文细黑"/>
                <a:cs typeface="Times New Roman"/>
              </a:rPr>
              <a:t>＋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0.04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，沉淀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的物质的量为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0.07 </a:t>
            </a:r>
            <a:r>
              <a:rPr lang="en-US" altLang="zh-CN" sz="2800" kern="100" dirty="0" err="1">
                <a:latin typeface="Times New Roman"/>
                <a:ea typeface="华文细黑"/>
                <a:cs typeface="Courier New"/>
              </a:rPr>
              <a:t>mol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，且上述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小题中的实验已证实不能确定是否含有的阳离子存在，问上述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小题不能确定含有的阴离子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________(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填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一定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或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不一定</a:t>
            </a:r>
            <a:r>
              <a:rPr lang="en-US" altLang="zh-CN" sz="28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en-US" altLang="zh-CN" sz="2800" kern="100" dirty="0"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800" kern="100" dirty="0">
                <a:latin typeface="Times New Roman"/>
                <a:ea typeface="华文细黑"/>
                <a:cs typeface="Times New Roman"/>
              </a:rPr>
              <a:t>存在，理由是</a:t>
            </a:r>
            <a:r>
              <a:rPr lang="en-US" altLang="zh-CN" sz="2800" kern="100" dirty="0" smtClean="0">
                <a:latin typeface="Times New Roman"/>
                <a:ea typeface="华文细黑"/>
                <a:cs typeface="Courier New"/>
              </a:rPr>
              <a:t>______________________________________</a:t>
            </a:r>
            <a:r>
              <a:rPr lang="zh-CN" altLang="zh-CN" sz="28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800" kern="100" dirty="0" smtClean="0">
              <a:latin typeface="宋体"/>
              <a:cs typeface="Courier New"/>
            </a:endParaRPr>
          </a:p>
        </p:txBody>
      </p:sp>
      <p:sp>
        <p:nvSpPr>
          <p:cNvPr id="20" name="Rectangle 21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5087094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</a:t>
            </a:r>
          </a:p>
        </p:txBody>
      </p:sp>
      <p:sp>
        <p:nvSpPr>
          <p:cNvPr id="21" name="Rectangle 21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5521017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2</a:t>
            </a:r>
          </a:p>
        </p:txBody>
      </p:sp>
      <p:sp>
        <p:nvSpPr>
          <p:cNvPr id="22" name="Rectangle 21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5954940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3</a:t>
            </a:r>
          </a:p>
        </p:txBody>
      </p:sp>
      <p:sp>
        <p:nvSpPr>
          <p:cNvPr id="23" name="Rectangle 2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6388863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4</a:t>
            </a:r>
          </a:p>
        </p:txBody>
      </p:sp>
      <p:sp>
        <p:nvSpPr>
          <p:cNvPr id="24" name="Rectangle 21">
            <a:hlinkClick r:id="rId6" action="ppaction://hlinksldjump"/>
          </p:cNvPr>
          <p:cNvSpPr>
            <a:spLocks noChangeArrowheads="1"/>
          </p:cNvSpPr>
          <p:nvPr/>
        </p:nvSpPr>
        <p:spPr bwMode="auto">
          <a:xfrm>
            <a:off x="6822786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5</a:t>
            </a:r>
          </a:p>
        </p:txBody>
      </p:sp>
      <p:sp>
        <p:nvSpPr>
          <p:cNvPr id="25" name="Rectangle 21">
            <a:hlinkClick r:id="rId7" action="ppaction://hlinksldjump"/>
          </p:cNvPr>
          <p:cNvSpPr>
            <a:spLocks noChangeArrowheads="1"/>
          </p:cNvSpPr>
          <p:nvPr/>
        </p:nvSpPr>
        <p:spPr bwMode="auto">
          <a:xfrm>
            <a:off x="7256709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6</a:t>
            </a:r>
          </a:p>
        </p:txBody>
      </p:sp>
      <p:sp>
        <p:nvSpPr>
          <p:cNvPr id="26" name="Rectangle 21">
            <a:hlinkClick r:id="rId8" action="ppaction://hlinksldjump"/>
          </p:cNvPr>
          <p:cNvSpPr>
            <a:spLocks noChangeArrowheads="1"/>
          </p:cNvSpPr>
          <p:nvPr/>
        </p:nvSpPr>
        <p:spPr bwMode="auto">
          <a:xfrm>
            <a:off x="7690632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7</a:t>
            </a:r>
          </a:p>
        </p:txBody>
      </p:sp>
      <p:sp>
        <p:nvSpPr>
          <p:cNvPr id="27" name="Rectangle 21">
            <a:hlinkClick r:id="rId9" action="ppaction://hlinksldjump"/>
          </p:cNvPr>
          <p:cNvSpPr>
            <a:spLocks noChangeArrowheads="1"/>
          </p:cNvSpPr>
          <p:nvPr/>
        </p:nvSpPr>
        <p:spPr bwMode="auto">
          <a:xfrm>
            <a:off x="8124555" y="71126"/>
            <a:ext cx="360288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8</a:t>
            </a:r>
          </a:p>
        </p:txBody>
      </p:sp>
      <p:sp>
        <p:nvSpPr>
          <p:cNvPr id="28" name="Rectangle 21">
            <a:hlinkClick r:id="rId10" action="ppaction://hlinksldjump"/>
          </p:cNvPr>
          <p:cNvSpPr>
            <a:spLocks noChangeArrowheads="1"/>
          </p:cNvSpPr>
          <p:nvPr/>
        </p:nvSpPr>
        <p:spPr bwMode="auto">
          <a:xfrm>
            <a:off x="8558478" y="71126"/>
            <a:ext cx="43863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9</a:t>
            </a:r>
          </a:p>
        </p:txBody>
      </p:sp>
      <p:sp>
        <p:nvSpPr>
          <p:cNvPr id="29" name="Rectangle 21">
            <a:hlinkClick r:id="rId11" action="ppaction://hlinksldjump"/>
          </p:cNvPr>
          <p:cNvSpPr>
            <a:spLocks noChangeArrowheads="1"/>
          </p:cNvSpPr>
          <p:nvPr/>
        </p:nvSpPr>
        <p:spPr bwMode="auto">
          <a:xfrm>
            <a:off x="9070747" y="71126"/>
            <a:ext cx="550824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10</a:t>
            </a:r>
          </a:p>
        </p:txBody>
      </p:sp>
      <p:sp>
        <p:nvSpPr>
          <p:cNvPr id="30" name="Rectangle 21">
            <a:hlinkClick r:id="rId12" action="ppaction://hlinksldjump"/>
          </p:cNvPr>
          <p:cNvSpPr>
            <a:spLocks noChangeArrowheads="1"/>
          </p:cNvSpPr>
          <p:nvPr/>
        </p:nvSpPr>
        <p:spPr bwMode="auto">
          <a:xfrm>
            <a:off x="9695206" y="71126"/>
            <a:ext cx="519726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11</a:t>
            </a:r>
          </a:p>
        </p:txBody>
      </p:sp>
      <p:sp>
        <p:nvSpPr>
          <p:cNvPr id="31" name="Rectangle 21">
            <a:hlinkClick r:id="rId13" action="ppaction://hlinksldjump"/>
          </p:cNvPr>
          <p:cNvSpPr>
            <a:spLocks noChangeArrowheads="1"/>
          </p:cNvSpPr>
          <p:nvPr/>
        </p:nvSpPr>
        <p:spPr bwMode="auto">
          <a:xfrm>
            <a:off x="10288567" y="71126"/>
            <a:ext cx="559115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12</a:t>
            </a:r>
          </a:p>
        </p:txBody>
      </p:sp>
      <p:sp>
        <p:nvSpPr>
          <p:cNvPr id="32" name="Rectangle 21">
            <a:hlinkClick r:id="rId14" action="ppaction://hlinksldjump"/>
          </p:cNvPr>
          <p:cNvSpPr>
            <a:spLocks noChangeArrowheads="1"/>
          </p:cNvSpPr>
          <p:nvPr/>
        </p:nvSpPr>
        <p:spPr bwMode="auto">
          <a:xfrm>
            <a:off x="10921317" y="71126"/>
            <a:ext cx="501100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13</a:t>
            </a:r>
          </a:p>
        </p:txBody>
      </p:sp>
      <p:sp>
        <p:nvSpPr>
          <p:cNvPr id="33" name="Rectangle 21">
            <a:hlinkClick r:id="rId15" action="ppaction://hlinksldjump"/>
          </p:cNvPr>
          <p:cNvSpPr>
            <a:spLocks noChangeArrowheads="1"/>
          </p:cNvSpPr>
          <p:nvPr/>
        </p:nvSpPr>
        <p:spPr bwMode="auto">
          <a:xfrm>
            <a:off x="11496054" y="71126"/>
            <a:ext cx="475591" cy="575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898" tIns="60948" rIns="121898" bIns="60948" anchor="ctr"/>
          <a:lstStyle/>
          <a:p>
            <a:pPr algn="ctr" defTabSz="914400"/>
            <a:r>
              <a:rPr lang="en-US" altLang="zh-CN" sz="2000" dirty="0">
                <a:solidFill>
                  <a:srgbClr val="0000FF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14</a:t>
            </a:r>
          </a:p>
        </p:txBody>
      </p:sp>
      <p:sp>
        <p:nvSpPr>
          <p:cNvPr id="36" name="矩形 35"/>
          <p:cNvSpPr/>
          <p:nvPr/>
        </p:nvSpPr>
        <p:spPr>
          <a:xfrm>
            <a:off x="0" y="6663993"/>
            <a:ext cx="12194933" cy="194007"/>
          </a:xfrm>
          <a:prstGeom prst="rect">
            <a:avLst/>
          </a:prstGeom>
          <a:solidFill>
            <a:srgbClr val="F4B18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kern="100" dirty="0">
              <a:solidFill>
                <a:srgbClr val="0000CC"/>
              </a:solidFill>
              <a:latin typeface="Times New Roman" panose="02020603050405020304" pitchFamily="18" charset="0"/>
              <a:ea typeface="华文细黑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7" name="圆角矩形 36">
            <a:hlinkClick r:id="rId16" action="ppaction://hlinksldjump"/>
          </p:cNvPr>
          <p:cNvSpPr/>
          <p:nvPr/>
        </p:nvSpPr>
        <p:spPr>
          <a:xfrm>
            <a:off x="11376626" y="6653833"/>
            <a:ext cx="807892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返回</a:t>
            </a:r>
            <a:endParaRPr lang="zh-CN" altLang="en-US" sz="140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8" name="圆角矩形 37">
            <a:hlinkClick r:id="rId17" action="ppaction://hlinksldjump"/>
          </p:cNvPr>
          <p:cNvSpPr/>
          <p:nvPr/>
        </p:nvSpPr>
        <p:spPr>
          <a:xfrm>
            <a:off x="9847531" y="6649571"/>
            <a:ext cx="1288235" cy="215702"/>
          </a:xfrm>
          <a:prstGeom prst="round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解析答案</a:t>
            </a:r>
          </a:p>
        </p:txBody>
      </p:sp>
    </p:spTree>
    <p:extLst>
      <p:ext uri="{BB962C8B-B14F-4D97-AF65-F5344CB8AC3E}">
        <p14:creationId xmlns:p14="http://schemas.microsoft.com/office/powerpoint/2010/main" val="3898180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6_Office 主题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基本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4733</TotalTime>
  <Words>3764</Words>
  <Application>Microsoft Office PowerPoint</Application>
  <PresentationFormat>自定义</PresentationFormat>
  <Paragraphs>1258</Paragraphs>
  <Slides>101</Slides>
  <Notes>3</Notes>
  <HiddenSlides>34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101</vt:i4>
      </vt:variant>
    </vt:vector>
  </HeadingPairs>
  <TitlesOfParts>
    <vt:vector size="103" baseType="lpstr">
      <vt:lpstr>6_Office 主题</vt:lpstr>
      <vt:lpstr>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dreamsummit</cp:lastModifiedBy>
  <cp:revision>1031</cp:revision>
  <dcterms:created xsi:type="dcterms:W3CDTF">2014-11-27T01:03:08Z</dcterms:created>
  <dcterms:modified xsi:type="dcterms:W3CDTF">2016-02-29T08:48:21Z</dcterms:modified>
</cp:coreProperties>
</file>

<file path=docProps/thumbnail.jpeg>
</file>